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Lexend SemiBold"/>
      <p:regular r:id="rId6"/>
      <p:bold r:id="rId7"/>
    </p:embeddedFont>
    <p:embeddedFont>
      <p:font typeface="Lexend"/>
      <p:regular r:id="rId8"/>
      <p:bold r:id="rId9"/>
    </p:embeddedFont>
    <p:embeddedFont>
      <p:font typeface="Lexend ExtraLight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LexendExtraLight-bold.fntdata"/><Relationship Id="rId10" Type="http://schemas.openxmlformats.org/officeDocument/2006/relationships/font" Target="fonts/LexendExtraLight-regular.fntdata"/><Relationship Id="rId9" Type="http://schemas.openxmlformats.org/officeDocument/2006/relationships/font" Target="fonts/Lexend-bold.fntdata"/><Relationship Id="rId5" Type="http://schemas.openxmlformats.org/officeDocument/2006/relationships/slide" Target="slides/slide1.xml"/><Relationship Id="rId6" Type="http://schemas.openxmlformats.org/officeDocument/2006/relationships/font" Target="fonts/LexendSemiBold-regular.fntdata"/><Relationship Id="rId7" Type="http://schemas.openxmlformats.org/officeDocument/2006/relationships/font" Target="fonts/LexendSemiBold-bold.fntdata"/><Relationship Id="rId8" Type="http://schemas.openxmlformats.org/officeDocument/2006/relationships/font" Target="fonts/Lexen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FFFD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359825" y="1455625"/>
            <a:ext cx="6840300" cy="439500"/>
          </a:xfrm>
          <a:prstGeom prst="rect">
            <a:avLst/>
          </a:prstGeom>
          <a:noFill/>
          <a:ln cap="flat" cmpd="sng" w="19050">
            <a:solidFill>
              <a:srgbClr val="2E36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126000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2E367F"/>
                </a:solidFill>
                <a:latin typeface="Lexend"/>
                <a:ea typeface="Lexend"/>
                <a:cs typeface="Lexend"/>
                <a:sym typeface="Lexend"/>
              </a:rPr>
              <a:t>destination:</a:t>
            </a:r>
            <a:endParaRPr b="1">
              <a:solidFill>
                <a:srgbClr val="2E367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55596" y="435375"/>
            <a:ext cx="2256000" cy="88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6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4400">
                <a:solidFill>
                  <a:srgbClr val="2E367F"/>
                </a:solidFill>
                <a:latin typeface="Lexend"/>
                <a:ea typeface="Lexend"/>
                <a:cs typeface="Lexend"/>
                <a:sym typeface="Lexend"/>
              </a:rPr>
              <a:t>travel </a:t>
            </a:r>
            <a:endParaRPr b="1" sz="4400">
              <a:solidFill>
                <a:srgbClr val="2E367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6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4400">
                <a:solidFill>
                  <a:srgbClr val="2E367F"/>
                </a:solidFill>
                <a:latin typeface="Lexend"/>
                <a:ea typeface="Lexend"/>
                <a:cs typeface="Lexend"/>
                <a:sym typeface="Lexend"/>
              </a:rPr>
              <a:t>planer</a:t>
            </a:r>
            <a:endParaRPr b="1" sz="4400">
              <a:solidFill>
                <a:srgbClr val="2E367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2350800" y="435375"/>
            <a:ext cx="599400" cy="599400"/>
          </a:xfrm>
          <a:prstGeom prst="star4">
            <a:avLst>
              <a:gd fmla="val 18421" name="adj"/>
            </a:avLst>
          </a:prstGeom>
          <a:solidFill>
            <a:srgbClr val="2E367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3886863" y="686425"/>
            <a:ext cx="3310200" cy="1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6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2E367F"/>
                </a:solidFill>
                <a:latin typeface="Lexend"/>
                <a:ea typeface="Lexend"/>
                <a:cs typeface="Lexend"/>
                <a:sym typeface="Lexend"/>
              </a:rPr>
              <a:t>date: 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886879" y="1110150"/>
            <a:ext cx="3310200" cy="1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6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2E367F"/>
                </a:solidFill>
                <a:latin typeface="Lexend"/>
                <a:ea typeface="Lexend"/>
                <a:cs typeface="Lexend"/>
                <a:sym typeface="Lexend"/>
              </a:rPr>
              <a:t>duration: 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………………………………………………………………………………………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..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</a:t>
            </a:r>
            <a:endParaRPr b="1">
              <a:solidFill>
                <a:srgbClr val="2E367F"/>
              </a:solidFill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359825" y="1895125"/>
            <a:ext cx="3420300" cy="2160000"/>
          </a:xfrm>
          <a:prstGeom prst="rect">
            <a:avLst/>
          </a:prstGeom>
          <a:noFill/>
          <a:ln cap="flat" cmpd="sng" w="19050">
            <a:solidFill>
              <a:srgbClr val="2E36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126000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2E367F"/>
                </a:solidFill>
                <a:latin typeface="Lexend"/>
                <a:ea typeface="Lexend"/>
                <a:cs typeface="Lexend"/>
                <a:sym typeface="Lexend"/>
              </a:rPr>
              <a:t>places to see:</a:t>
            </a:r>
            <a:endParaRPr b="1">
              <a:solidFill>
                <a:srgbClr val="2E367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solidFill>
                <a:srgbClr val="2E367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2E367F"/>
                </a:solidFill>
                <a:latin typeface="Lexend SemiBold"/>
                <a:ea typeface="Lexend SemiBold"/>
                <a:cs typeface="Lexend SemiBold"/>
                <a:sym typeface="Lexend SemiBold"/>
              </a:rPr>
              <a:t>1 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2E367F"/>
                </a:solidFill>
                <a:latin typeface="Lexend SemiBold"/>
                <a:ea typeface="Lexend SemiBold"/>
                <a:cs typeface="Lexend SemiBold"/>
                <a:sym typeface="Lexend SemiBold"/>
              </a:rPr>
              <a:t>2 </a:t>
            </a:r>
            <a:r>
              <a:rPr lang="uk" sz="800">
                <a:solidFill>
                  <a:srgbClr val="2E367F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2E367F"/>
                </a:solidFill>
                <a:latin typeface="Lexend SemiBold"/>
                <a:ea typeface="Lexend SemiBold"/>
                <a:cs typeface="Lexend SemiBold"/>
                <a:sym typeface="Lexend SemiBold"/>
              </a:rPr>
              <a:t>3 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2E367F"/>
                </a:solidFill>
                <a:latin typeface="Lexend SemiBold"/>
                <a:ea typeface="Lexend SemiBold"/>
                <a:cs typeface="Lexend SemiBold"/>
                <a:sym typeface="Lexend SemiBold"/>
              </a:rPr>
              <a:t>4 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2E367F"/>
                </a:solidFill>
                <a:latin typeface="Lexend SemiBold"/>
                <a:ea typeface="Lexend SemiBold"/>
                <a:cs typeface="Lexend SemiBold"/>
                <a:sym typeface="Lexend SemiBold"/>
              </a:rPr>
              <a:t>5 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2E367F"/>
                </a:solidFill>
                <a:latin typeface="Lexend SemiBold"/>
                <a:ea typeface="Lexend SemiBold"/>
                <a:cs typeface="Lexend SemiBold"/>
                <a:sym typeface="Lexend SemiBold"/>
              </a:rPr>
              <a:t>6 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1200">
                <a:solidFill>
                  <a:srgbClr val="2E367F"/>
                </a:solidFill>
                <a:latin typeface="Lexend SemiBold"/>
                <a:ea typeface="Lexend SemiBold"/>
                <a:cs typeface="Lexend SemiBold"/>
                <a:sym typeface="Lexend SemiBold"/>
              </a:rPr>
              <a:t>7 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3779975" y="1895125"/>
            <a:ext cx="3420300" cy="2160000"/>
          </a:xfrm>
          <a:prstGeom prst="rect">
            <a:avLst/>
          </a:prstGeom>
          <a:noFill/>
          <a:ln cap="flat" cmpd="sng" w="19050">
            <a:solidFill>
              <a:srgbClr val="2E36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126000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2E367F"/>
                </a:solidFill>
                <a:latin typeface="Lexend"/>
                <a:ea typeface="Lexend"/>
                <a:cs typeface="Lexend"/>
                <a:sym typeface="Lexend"/>
              </a:rPr>
              <a:t>local food to try</a:t>
            </a:r>
            <a:r>
              <a:rPr b="1" lang="uk">
                <a:solidFill>
                  <a:srgbClr val="2E367F"/>
                </a:solidFill>
                <a:latin typeface="Lexend"/>
                <a:ea typeface="Lexend"/>
                <a:cs typeface="Lexend"/>
                <a:sym typeface="Lexend"/>
              </a:rPr>
              <a:t>:</a:t>
            </a:r>
            <a:endParaRPr b="1">
              <a:solidFill>
                <a:srgbClr val="2E367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">
              <a:solidFill>
                <a:srgbClr val="2E367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2E367F"/>
                </a:solidFill>
                <a:latin typeface="Lexend SemiBold"/>
                <a:ea typeface="Lexend SemiBold"/>
                <a:cs typeface="Lexend SemiBold"/>
                <a:sym typeface="Lexend SemiBold"/>
              </a:rPr>
              <a:t>1 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2E367F"/>
                </a:solidFill>
                <a:latin typeface="Lexend SemiBold"/>
                <a:ea typeface="Lexend SemiBold"/>
                <a:cs typeface="Lexend SemiBold"/>
                <a:sym typeface="Lexend SemiBold"/>
              </a:rPr>
              <a:t>2 </a:t>
            </a:r>
            <a:r>
              <a:rPr lang="uk" sz="800">
                <a:solidFill>
                  <a:srgbClr val="2E367F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2E367F"/>
                </a:solidFill>
                <a:latin typeface="Lexend SemiBold"/>
                <a:ea typeface="Lexend SemiBold"/>
                <a:cs typeface="Lexend SemiBold"/>
                <a:sym typeface="Lexend SemiBold"/>
              </a:rPr>
              <a:t>3 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2E367F"/>
                </a:solidFill>
                <a:latin typeface="Lexend SemiBold"/>
                <a:ea typeface="Lexend SemiBold"/>
                <a:cs typeface="Lexend SemiBold"/>
                <a:sym typeface="Lexend SemiBold"/>
              </a:rPr>
              <a:t>4 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2E367F"/>
                </a:solidFill>
                <a:latin typeface="Lexend SemiBold"/>
                <a:ea typeface="Lexend SemiBold"/>
                <a:cs typeface="Lexend SemiBold"/>
                <a:sym typeface="Lexend SemiBold"/>
              </a:rPr>
              <a:t>5 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2E367F"/>
                </a:solidFill>
                <a:latin typeface="Lexend SemiBold"/>
                <a:ea typeface="Lexend SemiBold"/>
                <a:cs typeface="Lexend SemiBold"/>
                <a:sym typeface="Lexend SemiBold"/>
              </a:rPr>
              <a:t>6 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2E367F"/>
                </a:solidFill>
                <a:latin typeface="Lexend SemiBold"/>
                <a:ea typeface="Lexend SemiBold"/>
                <a:cs typeface="Lexend SemiBold"/>
                <a:sym typeface="Lexend SemiBold"/>
              </a:rPr>
              <a:t>7 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359825" y="4055125"/>
            <a:ext cx="2280000" cy="2209800"/>
          </a:xfrm>
          <a:prstGeom prst="rect">
            <a:avLst/>
          </a:prstGeom>
          <a:noFill/>
          <a:ln cap="flat" cmpd="sng" w="19050">
            <a:solidFill>
              <a:srgbClr val="2E36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126000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2E367F"/>
                </a:solidFill>
                <a:latin typeface="Lexend"/>
                <a:ea typeface="Lexend"/>
                <a:cs typeface="Lexend"/>
                <a:sym typeface="Lexend"/>
              </a:rPr>
              <a:t>day 1</a:t>
            </a:r>
            <a:endParaRPr b="1" sz="300">
              <a:solidFill>
                <a:srgbClr val="2E367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2E367F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2640000" y="4055125"/>
            <a:ext cx="2280000" cy="2209800"/>
          </a:xfrm>
          <a:prstGeom prst="rect">
            <a:avLst/>
          </a:prstGeom>
          <a:noFill/>
          <a:ln cap="flat" cmpd="sng" w="19050">
            <a:solidFill>
              <a:srgbClr val="2E36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126000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2E367F"/>
                </a:solidFill>
                <a:latin typeface="Lexend"/>
                <a:ea typeface="Lexend"/>
                <a:cs typeface="Lexend"/>
                <a:sym typeface="Lexend"/>
              </a:rPr>
              <a:t>day 2</a:t>
            </a:r>
            <a:endParaRPr b="1" sz="300">
              <a:solidFill>
                <a:srgbClr val="2E367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2E367F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4920175" y="4055125"/>
            <a:ext cx="2280000" cy="2209800"/>
          </a:xfrm>
          <a:prstGeom prst="rect">
            <a:avLst/>
          </a:prstGeom>
          <a:noFill/>
          <a:ln cap="flat" cmpd="sng" w="19050">
            <a:solidFill>
              <a:srgbClr val="2E36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126000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2E367F"/>
                </a:solidFill>
                <a:latin typeface="Lexend"/>
                <a:ea typeface="Lexend"/>
                <a:cs typeface="Lexend"/>
                <a:sym typeface="Lexend"/>
              </a:rPr>
              <a:t>day 3</a:t>
            </a:r>
            <a:endParaRPr b="1" sz="300">
              <a:solidFill>
                <a:srgbClr val="2E367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2E367F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359825" y="6264925"/>
            <a:ext cx="2280000" cy="2209800"/>
          </a:xfrm>
          <a:prstGeom prst="rect">
            <a:avLst/>
          </a:prstGeom>
          <a:noFill/>
          <a:ln cap="flat" cmpd="sng" w="19050">
            <a:solidFill>
              <a:srgbClr val="2E36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126000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2E367F"/>
                </a:solidFill>
                <a:latin typeface="Lexend"/>
                <a:ea typeface="Lexend"/>
                <a:cs typeface="Lexend"/>
                <a:sym typeface="Lexend"/>
              </a:rPr>
              <a:t>day 4</a:t>
            </a:r>
            <a:endParaRPr b="1" sz="300">
              <a:solidFill>
                <a:srgbClr val="2E367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2E367F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2640000" y="6264925"/>
            <a:ext cx="2280000" cy="2209800"/>
          </a:xfrm>
          <a:prstGeom prst="rect">
            <a:avLst/>
          </a:prstGeom>
          <a:noFill/>
          <a:ln cap="flat" cmpd="sng" w="19050">
            <a:solidFill>
              <a:srgbClr val="2E36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126000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2E367F"/>
                </a:solidFill>
                <a:latin typeface="Lexend"/>
                <a:ea typeface="Lexend"/>
                <a:cs typeface="Lexend"/>
                <a:sym typeface="Lexend"/>
              </a:rPr>
              <a:t>day 5</a:t>
            </a:r>
            <a:endParaRPr b="1" sz="300">
              <a:solidFill>
                <a:srgbClr val="2E367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2E367F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4920175" y="6264925"/>
            <a:ext cx="2280000" cy="2209800"/>
          </a:xfrm>
          <a:prstGeom prst="rect">
            <a:avLst/>
          </a:prstGeom>
          <a:noFill/>
          <a:ln cap="flat" cmpd="sng" w="19050">
            <a:solidFill>
              <a:srgbClr val="2E36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126000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2E367F"/>
                </a:solidFill>
                <a:latin typeface="Lexend"/>
                <a:ea typeface="Lexend"/>
                <a:cs typeface="Lexend"/>
                <a:sym typeface="Lexend"/>
              </a:rPr>
              <a:t>day 6</a:t>
            </a:r>
            <a:endParaRPr b="1" sz="300">
              <a:solidFill>
                <a:srgbClr val="2E367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2E367F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</a:t>
            </a: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666666"/>
                </a:solidFill>
                <a:latin typeface="Lexend ExtraLight"/>
                <a:ea typeface="Lexend ExtraLight"/>
                <a:cs typeface="Lexend ExtraLight"/>
                <a:sym typeface="Lexend ExtraLight"/>
              </a:rPr>
              <a:t>…………………………………………………………………………</a:t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</p:txBody>
      </p:sp>
      <p:sp>
        <p:nvSpPr>
          <p:cNvPr id="68" name="Google Shape;68;p13"/>
          <p:cNvSpPr/>
          <p:nvPr/>
        </p:nvSpPr>
        <p:spPr>
          <a:xfrm>
            <a:off x="359825" y="8474725"/>
            <a:ext cx="3420300" cy="1783200"/>
          </a:xfrm>
          <a:prstGeom prst="rect">
            <a:avLst/>
          </a:prstGeom>
          <a:noFill/>
          <a:ln cap="flat" cmpd="sng" w="19050">
            <a:solidFill>
              <a:srgbClr val="2E36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126000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2E367F"/>
                </a:solidFill>
                <a:latin typeface="Lexend"/>
                <a:ea typeface="Lexend"/>
                <a:cs typeface="Lexend"/>
                <a:sym typeface="Lexend"/>
              </a:rPr>
              <a:t>notes</a:t>
            </a:r>
            <a:endParaRPr b="1" sz="300">
              <a:solidFill>
                <a:srgbClr val="2E367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3779975" y="8474725"/>
            <a:ext cx="3420300" cy="1783200"/>
          </a:xfrm>
          <a:prstGeom prst="rect">
            <a:avLst/>
          </a:prstGeom>
          <a:noFill/>
          <a:ln cap="flat" cmpd="sng" w="19050">
            <a:solidFill>
              <a:srgbClr val="2E36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126000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solidFill>
                  <a:srgbClr val="2E367F"/>
                </a:solidFill>
                <a:latin typeface="Lexend"/>
                <a:ea typeface="Lexend"/>
                <a:cs typeface="Lexend"/>
                <a:sym typeface="Lexend"/>
              </a:rPr>
              <a:t>expenses</a:t>
            </a:r>
            <a:endParaRPr b="1" sz="300">
              <a:solidFill>
                <a:srgbClr val="2E367F"/>
              </a:solidFill>
              <a:latin typeface="Lexend"/>
              <a:ea typeface="Lexend"/>
              <a:cs typeface="Lexend"/>
              <a:sym typeface="Lexend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  <a:latin typeface="Lexend ExtraLight"/>
              <a:ea typeface="Lexend ExtraLight"/>
              <a:cs typeface="Lexend ExtraLight"/>
              <a:sym typeface="Lexend Extra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