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Lexend SemiBold"/>
      <p:regular r:id="rId6"/>
      <p:bold r:id="rId7"/>
    </p:embeddedFont>
    <p:embeddedFont>
      <p:font typeface="Lexend"/>
      <p:regular r:id="rId8"/>
      <p:bold r:id="rId9"/>
    </p:embeddedFont>
    <p:embeddedFont>
      <p:font typeface="Lexend ExtraLight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LexendExtraLight-bold.fntdata"/><Relationship Id="rId10" Type="http://schemas.openxmlformats.org/officeDocument/2006/relationships/font" Target="fonts/LexendExtraLight-regular.fntdata"/><Relationship Id="rId9" Type="http://schemas.openxmlformats.org/officeDocument/2006/relationships/font" Target="fonts/Lexend-bold.fntdata"/><Relationship Id="rId5" Type="http://schemas.openxmlformats.org/officeDocument/2006/relationships/slide" Target="slides/slide1.xml"/><Relationship Id="rId6" Type="http://schemas.openxmlformats.org/officeDocument/2006/relationships/font" Target="fonts/LexendSemiBold-regular.fntdata"/><Relationship Id="rId7" Type="http://schemas.openxmlformats.org/officeDocument/2006/relationships/font" Target="fonts/LexendSemiBold-bold.fntdata"/><Relationship Id="rId8" Type="http://schemas.openxmlformats.org/officeDocument/2006/relationships/font" Target="fonts/Lexe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D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59825" y="1455625"/>
            <a:ext cx="6840300" cy="4395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126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destination:</a:t>
            </a:r>
            <a:endParaRPr b="1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55596" y="435375"/>
            <a:ext cx="22560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400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travel </a:t>
            </a:r>
            <a:endParaRPr b="1" sz="44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400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planer</a:t>
            </a:r>
            <a:endParaRPr b="1" sz="44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350800" y="435375"/>
            <a:ext cx="599400" cy="599400"/>
          </a:xfrm>
          <a:prstGeom prst="star4">
            <a:avLst>
              <a:gd fmla="val 18421" name="adj"/>
            </a:avLst>
          </a:prstGeom>
          <a:solidFill>
            <a:srgbClr val="2E367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886863" y="686425"/>
            <a:ext cx="3310200" cy="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date: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886879" y="1110150"/>
            <a:ext cx="3310200" cy="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duration: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..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</a:t>
            </a:r>
            <a:endParaRPr b="1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59825" y="1895125"/>
            <a:ext cx="3420300" cy="21600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places to see:</a:t>
            </a:r>
            <a:endParaRPr b="1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1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2 </a:t>
            </a:r>
            <a:r>
              <a:rPr lang="uk" sz="800">
                <a:solidFill>
                  <a:srgbClr val="2E367F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3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4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5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6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7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779975" y="1895125"/>
            <a:ext cx="3420300" cy="21600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local food to try</a:t>
            </a: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:</a:t>
            </a:r>
            <a:endParaRPr b="1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1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2 </a:t>
            </a:r>
            <a:r>
              <a:rPr lang="uk" sz="800">
                <a:solidFill>
                  <a:srgbClr val="2E367F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3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4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5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6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E367F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7 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59825" y="4055125"/>
            <a:ext cx="2280000" cy="22098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day 1</a:t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E367F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640000" y="4055125"/>
            <a:ext cx="2280000" cy="22098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day 2</a:t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E367F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4920175" y="4055125"/>
            <a:ext cx="2280000" cy="22098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day 3</a:t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E367F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359825" y="6264925"/>
            <a:ext cx="2280000" cy="22098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day 4</a:t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E367F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2640000" y="6264925"/>
            <a:ext cx="2280000" cy="22098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day 5</a:t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E367F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4920175" y="6264925"/>
            <a:ext cx="2280000" cy="22098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day 6</a:t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E367F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</a:t>
            </a: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66666"/>
                </a:solidFill>
                <a:latin typeface="Lexend ExtraLight"/>
                <a:ea typeface="Lexend ExtraLight"/>
                <a:cs typeface="Lexend ExtraLight"/>
                <a:sym typeface="Lexend ExtraLight"/>
              </a:rPr>
              <a:t>…………………………………………………………………………</a:t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359825" y="8474725"/>
            <a:ext cx="3420300" cy="17832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notes</a:t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779975" y="8474725"/>
            <a:ext cx="3420300" cy="1783200"/>
          </a:xfrm>
          <a:prstGeom prst="rect">
            <a:avLst/>
          </a:prstGeom>
          <a:noFill/>
          <a:ln cap="flat" cmpd="sng" w="19050">
            <a:solidFill>
              <a:srgbClr val="2E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2600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E367F"/>
                </a:solidFill>
                <a:latin typeface="Lexend"/>
                <a:ea typeface="Lexend"/>
                <a:cs typeface="Lexend"/>
                <a:sym typeface="Lexend"/>
              </a:rPr>
              <a:t>expenses</a:t>
            </a:r>
            <a:endParaRPr b="1" sz="300">
              <a:solidFill>
                <a:srgbClr val="2E367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666666"/>
              </a:solidFill>
              <a:latin typeface="Lexend ExtraLight"/>
              <a:ea typeface="Lexend ExtraLight"/>
              <a:cs typeface="Lexend ExtraLight"/>
              <a:sym typeface="Lexend Extra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