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Montserrat Medium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309">
          <p15:clr>
            <a:srgbClr val="A4A3A4"/>
          </p15:clr>
        </p15:guide>
        <p15:guide id="2" pos="45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309"/>
        <p:guide pos="45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Medium-regular.fntdata"/><Relationship Id="rId10" Type="http://schemas.openxmlformats.org/officeDocument/2006/relationships/font" Target="fonts/Montserrat-boldItalic.fntdata"/><Relationship Id="rId13" Type="http://schemas.openxmlformats.org/officeDocument/2006/relationships/font" Target="fonts/MontserratMedium-italic.fntdata"/><Relationship Id="rId12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italic.fntdata"/><Relationship Id="rId14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4F3E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676923" y="708823"/>
            <a:ext cx="3815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95775A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PACKING  SLIP</a:t>
            </a:r>
            <a:endParaRPr sz="2800">
              <a:solidFill>
                <a:srgbClr val="95775A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93502" y="1510400"/>
            <a:ext cx="1201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solidFill>
                  <a:srgbClr val="95775A"/>
                </a:solidFill>
                <a:latin typeface="Montserrat"/>
                <a:ea typeface="Montserrat"/>
                <a:cs typeface="Montserrat"/>
                <a:sym typeface="Montserrat"/>
              </a:rPr>
              <a:t>DUE DATE:</a:t>
            </a:r>
            <a:endParaRPr b="1" sz="900">
              <a:solidFill>
                <a:srgbClr val="95775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93502" y="1669405"/>
            <a:ext cx="1201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10/10/2022</a:t>
            </a:r>
            <a:endParaRPr sz="9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635449" y="775075"/>
            <a:ext cx="1201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solidFill>
                  <a:srgbClr val="95775A"/>
                </a:solidFill>
                <a:latin typeface="Montserrat"/>
                <a:ea typeface="Montserrat"/>
                <a:cs typeface="Montserrat"/>
                <a:sym typeface="Montserrat"/>
              </a:rPr>
              <a:t>BILLED TO:</a:t>
            </a:r>
            <a:endParaRPr b="1" sz="900">
              <a:solidFill>
                <a:srgbClr val="95775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749801" y="940700"/>
            <a:ext cx="2086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John Smith</a:t>
            </a:r>
            <a:endParaRPr b="1" sz="9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749801" y="1119574"/>
            <a:ext cx="2086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Random Lake, Wl, United States</a:t>
            </a:r>
            <a:endParaRPr sz="9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749801" y="1302850"/>
            <a:ext cx="2086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605 Random Lake Rd, 53075</a:t>
            </a:r>
            <a:endParaRPr sz="9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749801" y="1486125"/>
            <a:ext cx="2086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+1 234 567 890</a:t>
            </a:r>
            <a:endParaRPr sz="9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4749801" y="1669401"/>
            <a:ext cx="2086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john_smith@email.com</a:t>
            </a:r>
            <a:endParaRPr sz="9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365875" y="2093350"/>
            <a:ext cx="14709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solidFill>
                  <a:srgbClr val="95775A"/>
                </a:solidFill>
                <a:latin typeface="Montserrat"/>
                <a:ea typeface="Montserrat"/>
                <a:cs typeface="Montserrat"/>
                <a:sym typeface="Montserrat"/>
              </a:rPr>
              <a:t>TRACKING NUMBER:</a:t>
            </a:r>
            <a:endParaRPr b="1" sz="900">
              <a:solidFill>
                <a:srgbClr val="95775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749801" y="2258975"/>
            <a:ext cx="2086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LZ92738101</a:t>
            </a:r>
            <a:endParaRPr sz="9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93502" y="2093350"/>
            <a:ext cx="1201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solidFill>
                  <a:srgbClr val="95775A"/>
                </a:solidFill>
                <a:latin typeface="Montserrat"/>
                <a:ea typeface="Montserrat"/>
                <a:cs typeface="Montserrat"/>
                <a:sym typeface="Montserrat"/>
              </a:rPr>
              <a:t>INVOICE</a:t>
            </a:r>
            <a:r>
              <a:rPr b="1" lang="ru" sz="900">
                <a:solidFill>
                  <a:srgbClr val="95775A"/>
                </a:solidFill>
                <a:latin typeface="Montserrat"/>
                <a:ea typeface="Montserrat"/>
                <a:cs typeface="Montserrat"/>
                <a:sym typeface="Montserrat"/>
              </a:rPr>
              <a:t> DATE:</a:t>
            </a:r>
            <a:endParaRPr b="1" sz="900">
              <a:solidFill>
                <a:srgbClr val="95775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93502" y="2252355"/>
            <a:ext cx="1201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10/10/2022</a:t>
            </a:r>
            <a:endParaRPr sz="9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68" name="Google Shape;68;p13"/>
          <p:cNvCxnSpPr/>
          <p:nvPr/>
        </p:nvCxnSpPr>
        <p:spPr>
          <a:xfrm>
            <a:off x="722075" y="3332150"/>
            <a:ext cx="6107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722075" y="4206575"/>
            <a:ext cx="6107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0" name="Google Shape;70;p13"/>
          <p:cNvSpPr txBox="1"/>
          <p:nvPr/>
        </p:nvSpPr>
        <p:spPr>
          <a:xfrm>
            <a:off x="738625" y="3100310"/>
            <a:ext cx="470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latin typeface="Montserrat"/>
                <a:ea typeface="Montserrat"/>
                <a:cs typeface="Montserrat"/>
                <a:sym typeface="Montserrat"/>
              </a:rPr>
              <a:t>QTY</a:t>
            </a:r>
            <a:endParaRPr b="1"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1255325" y="3100310"/>
            <a:ext cx="470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latin typeface="Montserrat"/>
                <a:ea typeface="Montserrat"/>
                <a:cs typeface="Montserrat"/>
                <a:sym typeface="Montserrat"/>
              </a:rPr>
              <a:t>SKU</a:t>
            </a:r>
            <a:endParaRPr b="1"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1921200" y="3100300"/>
            <a:ext cx="2500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latin typeface="Montserrat"/>
                <a:ea typeface="Montserrat"/>
                <a:cs typeface="Montserrat"/>
                <a:sym typeface="Montserrat"/>
              </a:rPr>
              <a:t>DESCRIPTION</a:t>
            </a:r>
            <a:endParaRPr b="1"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025872" y="3100310"/>
            <a:ext cx="470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latin typeface="Montserrat"/>
                <a:ea typeface="Montserrat"/>
                <a:cs typeface="Montserrat"/>
                <a:sym typeface="Montserrat"/>
              </a:rPr>
              <a:t>PRICE</a:t>
            </a:r>
            <a:endParaRPr b="1"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934664" y="3100300"/>
            <a:ext cx="825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latin typeface="Montserrat"/>
                <a:ea typeface="Montserrat"/>
                <a:cs typeface="Montserrat"/>
                <a:sym typeface="Montserrat"/>
              </a:rPr>
              <a:t>EXT. PRICE</a:t>
            </a:r>
            <a:endParaRPr b="1"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738625" y="3481210"/>
            <a:ext cx="470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1255325" y="3481210"/>
            <a:ext cx="470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#123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921200" y="3481200"/>
            <a:ext cx="2500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 Medium"/>
                <a:ea typeface="Montserrat Medium"/>
                <a:cs typeface="Montserrat Medium"/>
                <a:sym typeface="Montserrat Medium"/>
              </a:rPr>
              <a:t>Blue T-shirt</a:t>
            </a:r>
            <a:endParaRPr sz="9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5025872" y="3481210"/>
            <a:ext cx="470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$10.00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934664" y="3481200"/>
            <a:ext cx="825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$10.00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738625" y="3918435"/>
            <a:ext cx="470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1255325" y="3918435"/>
            <a:ext cx="470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#124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1921200" y="3918425"/>
            <a:ext cx="2500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 Medium"/>
                <a:ea typeface="Montserrat Medium"/>
                <a:cs typeface="Montserrat Medium"/>
                <a:sym typeface="Montserrat Medium"/>
              </a:rPr>
              <a:t>Red T-shirt</a:t>
            </a:r>
            <a:endParaRPr sz="9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5025872" y="3918435"/>
            <a:ext cx="470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$12.00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934664" y="3918425"/>
            <a:ext cx="825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$12.00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857852" y="4362750"/>
            <a:ext cx="11694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Qty Total: 2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4686122" y="4356125"/>
            <a:ext cx="832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Sub Total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5934664" y="4356125"/>
            <a:ext cx="825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$22.00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460522" y="4807074"/>
            <a:ext cx="1057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Shipping Cost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5934664" y="4807074"/>
            <a:ext cx="825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$5.00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857849" y="5258025"/>
            <a:ext cx="15999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latin typeface="Montserrat"/>
                <a:ea typeface="Montserrat"/>
                <a:cs typeface="Montserrat"/>
                <a:sym typeface="Montserrat"/>
              </a:rPr>
              <a:t>PAYMENT METHODS</a:t>
            </a:r>
            <a:endParaRPr b="1"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686122" y="5251400"/>
            <a:ext cx="8322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latin typeface="Montserrat"/>
                <a:ea typeface="Montserrat"/>
                <a:cs typeface="Montserrat"/>
                <a:sym typeface="Montserrat"/>
              </a:rPr>
              <a:t>DEPOSIT</a:t>
            </a:r>
            <a:endParaRPr b="1" sz="9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92" name="Google Shape;92;p13"/>
          <p:cNvCxnSpPr/>
          <p:nvPr/>
        </p:nvCxnSpPr>
        <p:spPr>
          <a:xfrm>
            <a:off x="722075" y="5544725"/>
            <a:ext cx="6107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3" name="Google Shape;93;p13"/>
          <p:cNvSpPr txBox="1"/>
          <p:nvPr/>
        </p:nvSpPr>
        <p:spPr>
          <a:xfrm>
            <a:off x="4460522" y="5686200"/>
            <a:ext cx="1057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latin typeface="Montserrat"/>
                <a:ea typeface="Montserrat"/>
                <a:cs typeface="Montserrat"/>
                <a:sym typeface="Montserrat"/>
              </a:rPr>
              <a:t>TOTAL</a:t>
            </a:r>
            <a:endParaRPr b="1"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5934664" y="5686200"/>
            <a:ext cx="8256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$27.00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857850" y="5692825"/>
            <a:ext cx="2136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solidFill>
                  <a:srgbClr val="95775A"/>
                </a:solidFill>
                <a:latin typeface="Montserrat"/>
                <a:ea typeface="Montserrat"/>
                <a:cs typeface="Montserrat"/>
                <a:sym typeface="Montserrat"/>
              </a:rPr>
              <a:t>BANK INFO:</a:t>
            </a:r>
            <a:endParaRPr b="1" sz="900">
              <a:solidFill>
                <a:srgbClr val="95775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857850" y="5851826"/>
            <a:ext cx="2136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Bank name: My Bank Co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857850" y="6037325"/>
            <a:ext cx="2136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Bank ACC: 123-456-789-000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857850" y="6454700"/>
            <a:ext cx="2136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900">
                <a:solidFill>
                  <a:srgbClr val="95775A"/>
                </a:solidFill>
                <a:latin typeface="Montserrat"/>
                <a:ea typeface="Montserrat"/>
                <a:cs typeface="Montserrat"/>
                <a:sym typeface="Montserrat"/>
              </a:rPr>
              <a:t>PAYPAL:</a:t>
            </a:r>
            <a:endParaRPr b="1" sz="900">
              <a:solidFill>
                <a:srgbClr val="95775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857850" y="6613701"/>
            <a:ext cx="21363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latin typeface="Montserrat"/>
                <a:ea typeface="Montserrat"/>
                <a:cs typeface="Montserrat"/>
                <a:sym typeface="Montserrat"/>
              </a:rPr>
              <a:t>john_smith@email.com</a:t>
            </a:r>
            <a:endParaRPr sz="9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