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Satisfy"/>
      <p:regular r:id="rId7"/>
    </p:embeddedFont>
    <p:embeddedFont>
      <p:font typeface="Montagu Slab"/>
      <p:regular r:id="rId8"/>
      <p:bold r:id="rId9"/>
    </p:embeddedFont>
    <p:embeddedFont>
      <p:font typeface="Comfortaa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118">
          <p15:clr>
            <a:srgbClr val="747775"/>
          </p15:clr>
        </p15:guide>
        <p15:guide id="2" pos="340">
          <p15:clr>
            <a:srgbClr val="747775"/>
          </p15:clr>
        </p15:guide>
        <p15:guide id="3" orient="horz" pos="1020">
          <p15:clr>
            <a:srgbClr val="747775"/>
          </p15:clr>
        </p15:guide>
        <p15:guide id="4" orient="horz" pos="657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8"/>
        <p:guide pos="340"/>
        <p:guide pos="1020" orient="horz"/>
        <p:guide pos="657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omfortaa-bold.fntdata"/><Relationship Id="rId10" Type="http://schemas.openxmlformats.org/officeDocument/2006/relationships/font" Target="fonts/Comfortaa-regular.fntdata"/><Relationship Id="rId9" Type="http://schemas.openxmlformats.org/officeDocument/2006/relationships/font" Target="fonts/MontaguSlab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atisfy-regular.fntdata"/><Relationship Id="rId8" Type="http://schemas.openxmlformats.org/officeDocument/2006/relationships/font" Target="fonts/MontaguSlab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620000"/>
            <a:chOff x="0" y="0"/>
            <a:chExt cx="7560000" cy="1620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620000"/>
            </a:xfrm>
            <a:prstGeom prst="rect">
              <a:avLst/>
            </a:prstGeom>
            <a:solidFill>
              <a:srgbClr val="EDF4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24900" y="239225"/>
              <a:ext cx="7335649" cy="1357329"/>
              <a:chOff x="24900" y="239225"/>
              <a:chExt cx="7335649" cy="1357329"/>
            </a:xfrm>
          </p:grpSpPr>
          <p:pic>
            <p:nvPicPr>
              <p:cNvPr id="57" name="Google Shape;57;p1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24900" y="1310004"/>
                <a:ext cx="7335649" cy="28655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58" name="Google Shape;58;p13"/>
              <p:cNvGrpSpPr/>
              <p:nvPr/>
            </p:nvGrpSpPr>
            <p:grpSpPr>
              <a:xfrm>
                <a:off x="135750" y="239225"/>
                <a:ext cx="7024300" cy="920800"/>
                <a:chOff x="135750" y="239225"/>
                <a:chExt cx="7024300" cy="920800"/>
              </a:xfrm>
            </p:grpSpPr>
            <p:pic>
              <p:nvPicPr>
                <p:cNvPr id="59" name="Google Shape;59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135750" y="239225"/>
                  <a:ext cx="336950" cy="1069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0" name="Google Shape;60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317000" y="914500"/>
                  <a:ext cx="336950" cy="1069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1" name="Google Shape;61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1070475" y="346150"/>
                  <a:ext cx="336950" cy="1069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2" name="Google Shape;62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2801325" y="312750"/>
                  <a:ext cx="385250" cy="1222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3" name="Google Shape;63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3323775" y="956023"/>
                  <a:ext cx="385250" cy="12225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4" name="Google Shape;64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2332050" y="1037773"/>
                  <a:ext cx="385250" cy="12225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5" name="Google Shape;65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4528625" y="398073"/>
                  <a:ext cx="385250" cy="12225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6" name="Google Shape;66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099525" y="906835"/>
                  <a:ext cx="385250" cy="12225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7" name="Google Shape;67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6774800" y="294685"/>
                  <a:ext cx="385250" cy="12225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pic>
          <p:nvPicPr>
            <p:cNvPr id="68" name="Google Shape;6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90458" y="294684"/>
              <a:ext cx="2220249" cy="12313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9" name="Google Shape;69;p13"/>
          <p:cNvSpPr/>
          <p:nvPr/>
        </p:nvSpPr>
        <p:spPr>
          <a:xfrm>
            <a:off x="0" y="10440000"/>
            <a:ext cx="7560000" cy="252300"/>
          </a:xfrm>
          <a:prstGeom prst="rect">
            <a:avLst/>
          </a:prstGeom>
          <a:solidFill>
            <a:srgbClr val="EDF4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" name="Google Shape;70;p13"/>
          <p:cNvGrpSpPr/>
          <p:nvPr/>
        </p:nvGrpSpPr>
        <p:grpSpPr>
          <a:xfrm>
            <a:off x="2688882" y="398067"/>
            <a:ext cx="4520700" cy="942408"/>
            <a:chOff x="2688882" y="398067"/>
            <a:chExt cx="4520700" cy="942408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2688882" y="398067"/>
              <a:ext cx="45207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300">
                  <a:solidFill>
                    <a:srgbClr val="EC7C88"/>
                  </a:solidFill>
                  <a:latin typeface="Montagu Slab"/>
                  <a:ea typeface="Montagu Slab"/>
                  <a:cs typeface="Montagu Slab"/>
                  <a:sym typeface="Montagu Slab"/>
                </a:rPr>
                <a:t>CRUISE VACATION</a:t>
              </a:r>
              <a:endParaRPr b="1" sz="3300">
                <a:solidFill>
                  <a:srgbClr val="EC7C88"/>
                </a:solidFill>
                <a:latin typeface="Montagu Slab"/>
                <a:ea typeface="Montagu Slab"/>
                <a:cs typeface="Montagu Slab"/>
                <a:sym typeface="Montagu Slab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3172182" y="847875"/>
              <a:ext cx="35541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1B3F54"/>
                  </a:solidFill>
                  <a:latin typeface="Satisfy"/>
                  <a:ea typeface="Satisfy"/>
                  <a:cs typeface="Satisfy"/>
                  <a:sym typeface="Satisfy"/>
                </a:rPr>
                <a:t>Packing List</a:t>
              </a:r>
              <a:endParaRPr sz="3200">
                <a:solidFill>
                  <a:srgbClr val="1B3F54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516900" y="2009634"/>
            <a:ext cx="6506150" cy="431100"/>
            <a:chOff x="516900" y="2009634"/>
            <a:chExt cx="6506150" cy="431100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516900" y="2009634"/>
              <a:ext cx="34476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rgbClr val="F8AE68"/>
                  </a:solidFill>
                  <a:latin typeface="Satisfy"/>
                  <a:ea typeface="Satisfy"/>
                  <a:cs typeface="Satisfy"/>
                  <a:sym typeface="Satisfy"/>
                </a:rPr>
                <a:t>Toiletries &amp; Medications</a:t>
              </a:r>
              <a:endParaRPr sz="2800">
                <a:solidFill>
                  <a:srgbClr val="F8AE68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cxnSp>
          <p:nvCxnSpPr>
            <p:cNvPr id="75" name="Google Shape;75;p13"/>
            <p:cNvCxnSpPr/>
            <p:nvPr/>
          </p:nvCxnSpPr>
          <p:spPr>
            <a:xfrm>
              <a:off x="3852650" y="2324392"/>
              <a:ext cx="3170400" cy="0"/>
            </a:xfrm>
            <a:prstGeom prst="straightConnector1">
              <a:avLst/>
            </a:prstGeom>
            <a:noFill/>
            <a:ln cap="flat" cmpd="sng" w="76200">
              <a:solidFill>
                <a:srgbClr val="EDF4F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6" name="Google Shape;76;p13"/>
          <p:cNvGrpSpPr/>
          <p:nvPr/>
        </p:nvGrpSpPr>
        <p:grpSpPr>
          <a:xfrm>
            <a:off x="540225" y="2741196"/>
            <a:ext cx="2050799" cy="3069325"/>
            <a:chOff x="540225" y="2741196"/>
            <a:chExt cx="2050799" cy="3069325"/>
          </a:xfrm>
        </p:grpSpPr>
        <p:grpSp>
          <p:nvGrpSpPr>
            <p:cNvPr id="77" name="Google Shape;77;p13"/>
            <p:cNvGrpSpPr/>
            <p:nvPr/>
          </p:nvGrpSpPr>
          <p:grpSpPr>
            <a:xfrm>
              <a:off x="540225" y="2741196"/>
              <a:ext cx="2050799" cy="169200"/>
              <a:chOff x="540225" y="2744750"/>
              <a:chExt cx="2050799" cy="16920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Glasses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540225" y="3029071"/>
              <a:ext cx="2050799" cy="169200"/>
              <a:chOff x="540225" y="2744750"/>
              <a:chExt cx="2050799" cy="169200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Hair products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540225" y="3324071"/>
              <a:ext cx="2050799" cy="169200"/>
              <a:chOff x="540225" y="2744750"/>
              <a:chExt cx="2050799" cy="169200"/>
            </a:xfrm>
          </p:grpSpPr>
          <p:sp>
            <p:nvSpPr>
              <p:cNvPr id="84" name="Google Shape;84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Chap Stick</a:t>
                </a: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/lip balm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86" name="Google Shape;86;p13"/>
            <p:cNvGrpSpPr/>
            <p:nvPr/>
          </p:nvGrpSpPr>
          <p:grpSpPr>
            <a:xfrm>
              <a:off x="540225" y="3611946"/>
              <a:ext cx="2050799" cy="169200"/>
              <a:chOff x="540225" y="2744750"/>
              <a:chExt cx="2050799" cy="169200"/>
            </a:xfrm>
          </p:grpSpPr>
          <p:sp>
            <p:nvSpPr>
              <p:cNvPr id="87" name="Google Shape;87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Contacts+solution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89" name="Google Shape;89;p13"/>
            <p:cNvGrpSpPr/>
            <p:nvPr/>
          </p:nvGrpSpPr>
          <p:grpSpPr>
            <a:xfrm>
              <a:off x="540225" y="3899821"/>
              <a:ext cx="2050799" cy="169200"/>
              <a:chOff x="540225" y="2744750"/>
              <a:chExt cx="2050799" cy="169200"/>
            </a:xfrm>
          </p:grpSpPr>
          <p:sp>
            <p:nvSpPr>
              <p:cNvPr id="90" name="Google Shape;90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Deodorant + wipes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>
              <a:off x="540225" y="4187696"/>
              <a:ext cx="2050799" cy="169200"/>
              <a:chOff x="540225" y="2744750"/>
              <a:chExt cx="2050799" cy="169200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Mouthwash</a:t>
                </a: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/floss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95" name="Google Shape;95;p13"/>
            <p:cNvGrpSpPr/>
            <p:nvPr/>
          </p:nvGrpSpPr>
          <p:grpSpPr>
            <a:xfrm>
              <a:off x="540225" y="4482696"/>
              <a:ext cx="2050799" cy="169200"/>
              <a:chOff x="540225" y="2744750"/>
              <a:chExt cx="2050799" cy="169200"/>
            </a:xfrm>
          </p:grpSpPr>
          <p:sp>
            <p:nvSpPr>
              <p:cNvPr id="96" name="Google Shape;96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Soap/body wash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98" name="Google Shape;98;p13"/>
            <p:cNvGrpSpPr/>
            <p:nvPr/>
          </p:nvGrpSpPr>
          <p:grpSpPr>
            <a:xfrm>
              <a:off x="540225" y="4770571"/>
              <a:ext cx="2050799" cy="169200"/>
              <a:chOff x="540225" y="2744750"/>
              <a:chExt cx="2050799" cy="169200"/>
            </a:xfrm>
          </p:grpSpPr>
          <p:sp>
            <p:nvSpPr>
              <p:cNvPr id="99" name="Google Shape;99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Flushable wipes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01" name="Google Shape;101;p13"/>
            <p:cNvGrpSpPr/>
            <p:nvPr/>
          </p:nvGrpSpPr>
          <p:grpSpPr>
            <a:xfrm>
              <a:off x="540225" y="5058446"/>
              <a:ext cx="2050799" cy="169200"/>
              <a:chOff x="540225" y="2744750"/>
              <a:chExt cx="2050799" cy="169200"/>
            </a:xfrm>
          </p:grpSpPr>
          <p:sp>
            <p:nvSpPr>
              <p:cNvPr id="102" name="Google Shape;102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Shampoo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>
              <a:off x="540225" y="5353446"/>
              <a:ext cx="2050799" cy="169200"/>
              <a:chOff x="540225" y="2744750"/>
              <a:chExt cx="2050799" cy="169200"/>
            </a:xfrm>
          </p:grpSpPr>
          <p:sp>
            <p:nvSpPr>
              <p:cNvPr id="105" name="Google Shape;105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Toiletry bag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540225" y="5641321"/>
              <a:ext cx="2050799" cy="169200"/>
              <a:chOff x="540225" y="2744750"/>
              <a:chExt cx="2050799" cy="169200"/>
            </a:xfrm>
          </p:grpSpPr>
          <p:sp>
            <p:nvSpPr>
              <p:cNvPr id="108" name="Google Shape;108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Toothbrush/toothpaste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110" name="Google Shape;110;p13"/>
          <p:cNvGrpSpPr/>
          <p:nvPr/>
        </p:nvGrpSpPr>
        <p:grpSpPr>
          <a:xfrm>
            <a:off x="2717308" y="2741196"/>
            <a:ext cx="2050799" cy="3069325"/>
            <a:chOff x="540225" y="2741196"/>
            <a:chExt cx="2050799" cy="3069325"/>
          </a:xfrm>
        </p:grpSpPr>
        <p:grpSp>
          <p:nvGrpSpPr>
            <p:cNvPr id="111" name="Google Shape;111;p13"/>
            <p:cNvGrpSpPr/>
            <p:nvPr/>
          </p:nvGrpSpPr>
          <p:grpSpPr>
            <a:xfrm>
              <a:off x="540225" y="2741196"/>
              <a:ext cx="2050799" cy="169200"/>
              <a:chOff x="540225" y="2744750"/>
              <a:chExt cx="2050799" cy="169200"/>
            </a:xfrm>
          </p:grpSpPr>
          <p:sp>
            <p:nvSpPr>
              <p:cNvPr id="112" name="Google Shape;112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Hand </a:t>
                </a: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sanitizer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14" name="Google Shape;114;p13"/>
            <p:cNvGrpSpPr/>
            <p:nvPr/>
          </p:nvGrpSpPr>
          <p:grpSpPr>
            <a:xfrm>
              <a:off x="540225" y="3029075"/>
              <a:ext cx="2050792" cy="169200"/>
              <a:chOff x="540225" y="2744754"/>
              <a:chExt cx="2050792" cy="169200"/>
            </a:xfrm>
          </p:grpSpPr>
          <p:sp>
            <p:nvSpPr>
              <p:cNvPr id="115" name="Google Shape;115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761017" y="2744754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Hair straightener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17" name="Google Shape;117;p13"/>
            <p:cNvGrpSpPr/>
            <p:nvPr/>
          </p:nvGrpSpPr>
          <p:grpSpPr>
            <a:xfrm>
              <a:off x="540225" y="3324071"/>
              <a:ext cx="2050799" cy="169200"/>
              <a:chOff x="540225" y="2744750"/>
              <a:chExt cx="2050799" cy="169200"/>
            </a:xfrm>
          </p:grpSpPr>
          <p:sp>
            <p:nvSpPr>
              <p:cNvPr id="118" name="Google Shape;118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Vitamins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20" name="Google Shape;120;p13"/>
            <p:cNvGrpSpPr/>
            <p:nvPr/>
          </p:nvGrpSpPr>
          <p:grpSpPr>
            <a:xfrm>
              <a:off x="540225" y="3611946"/>
              <a:ext cx="2050799" cy="169200"/>
              <a:chOff x="540225" y="2744750"/>
              <a:chExt cx="2050799" cy="169200"/>
            </a:xfrm>
          </p:grpSpPr>
          <p:sp>
            <p:nvSpPr>
              <p:cNvPr id="121" name="Google Shape;121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Bathroom spray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23" name="Google Shape;123;p13"/>
            <p:cNvGrpSpPr/>
            <p:nvPr/>
          </p:nvGrpSpPr>
          <p:grpSpPr>
            <a:xfrm>
              <a:off x="540225" y="3899821"/>
              <a:ext cx="2050799" cy="169200"/>
              <a:chOff x="540225" y="2744750"/>
              <a:chExt cx="2050799" cy="169200"/>
            </a:xfrm>
          </p:grpSpPr>
          <p:sp>
            <p:nvSpPr>
              <p:cNvPr id="124" name="Google Shape;124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Razors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26" name="Google Shape;126;p13"/>
            <p:cNvGrpSpPr/>
            <p:nvPr/>
          </p:nvGrpSpPr>
          <p:grpSpPr>
            <a:xfrm>
              <a:off x="540225" y="4187696"/>
              <a:ext cx="2050799" cy="169200"/>
              <a:chOff x="540225" y="2744750"/>
              <a:chExt cx="2050799" cy="169200"/>
            </a:xfrm>
          </p:grpSpPr>
          <p:sp>
            <p:nvSpPr>
              <p:cNvPr id="127" name="Google Shape;127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Pain reliever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>
              <a:off x="540225" y="4482696"/>
              <a:ext cx="2050799" cy="169200"/>
              <a:chOff x="540225" y="2744750"/>
              <a:chExt cx="2050799" cy="169200"/>
            </a:xfrm>
          </p:grpSpPr>
          <p:sp>
            <p:nvSpPr>
              <p:cNvPr id="130" name="Google Shape;130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Tweezers + nail file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32" name="Google Shape;132;p13"/>
            <p:cNvGrpSpPr/>
            <p:nvPr/>
          </p:nvGrpSpPr>
          <p:grpSpPr>
            <a:xfrm>
              <a:off x="540225" y="4770571"/>
              <a:ext cx="2050799" cy="169200"/>
              <a:chOff x="540225" y="2744750"/>
              <a:chExt cx="2050799" cy="169200"/>
            </a:xfrm>
          </p:grpSpPr>
          <p:sp>
            <p:nvSpPr>
              <p:cNvPr id="133" name="Google Shape;133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Makeup/cosmetics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35" name="Google Shape;135;p13"/>
            <p:cNvGrpSpPr/>
            <p:nvPr/>
          </p:nvGrpSpPr>
          <p:grpSpPr>
            <a:xfrm>
              <a:off x="540225" y="5058446"/>
              <a:ext cx="2050799" cy="169200"/>
              <a:chOff x="540225" y="2744750"/>
              <a:chExt cx="2050799" cy="169200"/>
            </a:xfrm>
          </p:grpSpPr>
          <p:sp>
            <p:nvSpPr>
              <p:cNvPr id="136" name="Google Shape;136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Cotton balls + q-tips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38" name="Google Shape;138;p13"/>
            <p:cNvGrpSpPr/>
            <p:nvPr/>
          </p:nvGrpSpPr>
          <p:grpSpPr>
            <a:xfrm>
              <a:off x="540225" y="5353446"/>
              <a:ext cx="2050799" cy="169200"/>
              <a:chOff x="540225" y="2744750"/>
              <a:chExt cx="2050799" cy="169200"/>
            </a:xfrm>
          </p:grpSpPr>
          <p:sp>
            <p:nvSpPr>
              <p:cNvPr id="139" name="Google Shape;139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Prescription medication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41" name="Google Shape;141;p13"/>
            <p:cNvGrpSpPr/>
            <p:nvPr/>
          </p:nvGrpSpPr>
          <p:grpSpPr>
            <a:xfrm>
              <a:off x="540225" y="5641321"/>
              <a:ext cx="2050799" cy="169200"/>
              <a:chOff x="540225" y="2744750"/>
              <a:chExt cx="2050799" cy="169200"/>
            </a:xfrm>
          </p:grpSpPr>
          <p:sp>
            <p:nvSpPr>
              <p:cNvPr id="142" name="Google Shape;142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Tissue/kleenex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144" name="Google Shape;144;p13"/>
          <p:cNvGrpSpPr/>
          <p:nvPr/>
        </p:nvGrpSpPr>
        <p:grpSpPr>
          <a:xfrm>
            <a:off x="4950008" y="2741196"/>
            <a:ext cx="2271592" cy="3069325"/>
            <a:chOff x="540225" y="2741196"/>
            <a:chExt cx="2271592" cy="3069325"/>
          </a:xfrm>
        </p:grpSpPr>
        <p:grpSp>
          <p:nvGrpSpPr>
            <p:cNvPr id="145" name="Google Shape;145;p13"/>
            <p:cNvGrpSpPr/>
            <p:nvPr/>
          </p:nvGrpSpPr>
          <p:grpSpPr>
            <a:xfrm>
              <a:off x="540225" y="2741196"/>
              <a:ext cx="2050799" cy="169200"/>
              <a:chOff x="540225" y="2744750"/>
              <a:chExt cx="2050799" cy="169200"/>
            </a:xfrm>
          </p:grpSpPr>
          <p:sp>
            <p:nvSpPr>
              <p:cNvPr id="146" name="Google Shape;146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Contraceptives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48" name="Google Shape;148;p13"/>
            <p:cNvGrpSpPr/>
            <p:nvPr/>
          </p:nvGrpSpPr>
          <p:grpSpPr>
            <a:xfrm>
              <a:off x="540225" y="3029075"/>
              <a:ext cx="2271592" cy="169200"/>
              <a:chOff x="540225" y="2744754"/>
              <a:chExt cx="2271592" cy="169200"/>
            </a:xfrm>
          </p:grpSpPr>
          <p:sp>
            <p:nvSpPr>
              <p:cNvPr id="149" name="Google Shape;149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3"/>
              <p:cNvSpPr txBox="1"/>
              <p:nvPr/>
            </p:nvSpPr>
            <p:spPr>
              <a:xfrm>
                <a:off x="761017" y="2744754"/>
                <a:ext cx="2050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Anti-diarrheal medication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51" name="Google Shape;151;p13"/>
            <p:cNvGrpSpPr/>
            <p:nvPr/>
          </p:nvGrpSpPr>
          <p:grpSpPr>
            <a:xfrm>
              <a:off x="540225" y="3324071"/>
              <a:ext cx="2050799" cy="169200"/>
              <a:chOff x="540225" y="2744750"/>
              <a:chExt cx="2050799" cy="169200"/>
            </a:xfrm>
          </p:grpSpPr>
          <p:sp>
            <p:nvSpPr>
              <p:cNvPr id="152" name="Google Shape;152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Cough drops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54" name="Google Shape;154;p13"/>
            <p:cNvGrpSpPr/>
            <p:nvPr/>
          </p:nvGrpSpPr>
          <p:grpSpPr>
            <a:xfrm>
              <a:off x="540225" y="3611946"/>
              <a:ext cx="2050799" cy="169200"/>
              <a:chOff x="540225" y="2744750"/>
              <a:chExt cx="2050799" cy="169200"/>
            </a:xfrm>
          </p:grpSpPr>
          <p:sp>
            <p:nvSpPr>
              <p:cNvPr id="155" name="Google Shape;155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Cold medicine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57" name="Google Shape;157;p13"/>
            <p:cNvGrpSpPr/>
            <p:nvPr/>
          </p:nvGrpSpPr>
          <p:grpSpPr>
            <a:xfrm>
              <a:off x="540225" y="3899821"/>
              <a:ext cx="2050799" cy="169200"/>
              <a:chOff x="540225" y="2744750"/>
              <a:chExt cx="2050799" cy="169200"/>
            </a:xfrm>
          </p:grpSpPr>
          <p:sp>
            <p:nvSpPr>
              <p:cNvPr id="158" name="Google Shape;158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Allergy medication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60" name="Google Shape;160;p13"/>
            <p:cNvGrpSpPr/>
            <p:nvPr/>
          </p:nvGrpSpPr>
          <p:grpSpPr>
            <a:xfrm>
              <a:off x="540225" y="4187696"/>
              <a:ext cx="2050799" cy="169200"/>
              <a:chOff x="540225" y="2744750"/>
              <a:chExt cx="2050799" cy="169200"/>
            </a:xfrm>
          </p:grpSpPr>
          <p:sp>
            <p:nvSpPr>
              <p:cNvPr id="161" name="Google Shape;161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Sunscreen (body &amp; lip)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63" name="Google Shape;163;p13"/>
            <p:cNvGrpSpPr/>
            <p:nvPr/>
          </p:nvGrpSpPr>
          <p:grpSpPr>
            <a:xfrm>
              <a:off x="540225" y="4482696"/>
              <a:ext cx="2050799" cy="169200"/>
              <a:chOff x="540225" y="2744750"/>
              <a:chExt cx="2050799" cy="169200"/>
            </a:xfrm>
          </p:grpSpPr>
          <p:sp>
            <p:nvSpPr>
              <p:cNvPr id="164" name="Google Shape;164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Travel emergency kit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66" name="Google Shape;166;p13"/>
            <p:cNvGrpSpPr/>
            <p:nvPr/>
          </p:nvGrpSpPr>
          <p:grpSpPr>
            <a:xfrm>
              <a:off x="540225" y="4770571"/>
              <a:ext cx="2050799" cy="169200"/>
              <a:chOff x="540225" y="2744750"/>
              <a:chExt cx="2050799" cy="169200"/>
            </a:xfrm>
          </p:grpSpPr>
          <p:sp>
            <p:nvSpPr>
              <p:cNvPr id="167" name="Google Shape;167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Aloe vera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69" name="Google Shape;169;p13"/>
            <p:cNvGrpSpPr/>
            <p:nvPr/>
          </p:nvGrpSpPr>
          <p:grpSpPr>
            <a:xfrm>
              <a:off x="540225" y="5058446"/>
              <a:ext cx="2050799" cy="169200"/>
              <a:chOff x="540225" y="2744750"/>
              <a:chExt cx="2050799" cy="169200"/>
            </a:xfrm>
          </p:grpSpPr>
          <p:sp>
            <p:nvSpPr>
              <p:cNvPr id="170" name="Google Shape;170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Insect </a:t>
                </a: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repellent</a:t>
                </a: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 (DEET)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72" name="Google Shape;172;p13"/>
            <p:cNvGrpSpPr/>
            <p:nvPr/>
          </p:nvGrpSpPr>
          <p:grpSpPr>
            <a:xfrm>
              <a:off x="540225" y="5353446"/>
              <a:ext cx="2050799" cy="169200"/>
              <a:chOff x="540225" y="2744750"/>
              <a:chExt cx="2050799" cy="169200"/>
            </a:xfrm>
          </p:grpSpPr>
          <p:sp>
            <p:nvSpPr>
              <p:cNvPr id="173" name="Google Shape;173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Sea bands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75" name="Google Shape;175;p13"/>
            <p:cNvGrpSpPr/>
            <p:nvPr/>
          </p:nvGrpSpPr>
          <p:grpSpPr>
            <a:xfrm>
              <a:off x="540225" y="5641321"/>
              <a:ext cx="2050799" cy="169200"/>
              <a:chOff x="540225" y="2744750"/>
              <a:chExt cx="2050799" cy="169200"/>
            </a:xfrm>
          </p:grpSpPr>
          <p:sp>
            <p:nvSpPr>
              <p:cNvPr id="176" name="Google Shape;176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Motion sickness patches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178" name="Google Shape;178;p13"/>
          <p:cNvGrpSpPr/>
          <p:nvPr/>
        </p:nvGrpSpPr>
        <p:grpSpPr>
          <a:xfrm>
            <a:off x="516900" y="6182159"/>
            <a:ext cx="6506175" cy="431100"/>
            <a:chOff x="516900" y="6182159"/>
            <a:chExt cx="6506175" cy="431100"/>
          </a:xfrm>
        </p:grpSpPr>
        <p:sp>
          <p:nvSpPr>
            <p:cNvPr id="179" name="Google Shape;179;p13"/>
            <p:cNvSpPr txBox="1"/>
            <p:nvPr/>
          </p:nvSpPr>
          <p:spPr>
            <a:xfrm>
              <a:off x="516900" y="6182159"/>
              <a:ext cx="34476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rgbClr val="EC7C88"/>
                  </a:solidFill>
                  <a:latin typeface="Satisfy"/>
                  <a:ea typeface="Satisfy"/>
                  <a:cs typeface="Satisfy"/>
                  <a:sym typeface="Satisfy"/>
                </a:rPr>
                <a:t>Clothing &amp; Accessories</a:t>
              </a:r>
              <a:endParaRPr sz="2800">
                <a:solidFill>
                  <a:srgbClr val="EC7C88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cxnSp>
          <p:nvCxnSpPr>
            <p:cNvPr id="180" name="Google Shape;180;p13"/>
            <p:cNvCxnSpPr/>
            <p:nvPr/>
          </p:nvCxnSpPr>
          <p:spPr>
            <a:xfrm>
              <a:off x="3618075" y="6496925"/>
              <a:ext cx="3405000" cy="0"/>
            </a:xfrm>
            <a:prstGeom prst="straightConnector1">
              <a:avLst/>
            </a:prstGeom>
            <a:noFill/>
            <a:ln cap="flat" cmpd="sng" w="76200">
              <a:solidFill>
                <a:srgbClr val="EDF4F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81" name="Google Shape;181;p13"/>
          <p:cNvGrpSpPr/>
          <p:nvPr/>
        </p:nvGrpSpPr>
        <p:grpSpPr>
          <a:xfrm>
            <a:off x="540225" y="6913721"/>
            <a:ext cx="2050799" cy="3069325"/>
            <a:chOff x="540225" y="2741196"/>
            <a:chExt cx="2050799" cy="3069325"/>
          </a:xfrm>
        </p:grpSpPr>
        <p:grpSp>
          <p:nvGrpSpPr>
            <p:cNvPr id="182" name="Google Shape;182;p13"/>
            <p:cNvGrpSpPr/>
            <p:nvPr/>
          </p:nvGrpSpPr>
          <p:grpSpPr>
            <a:xfrm>
              <a:off x="540225" y="2741196"/>
              <a:ext cx="2050799" cy="169200"/>
              <a:chOff x="540225" y="2744750"/>
              <a:chExt cx="2050799" cy="169200"/>
            </a:xfrm>
          </p:grpSpPr>
          <p:sp>
            <p:nvSpPr>
              <p:cNvPr id="183" name="Google Shape;183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Breathable shirts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85" name="Google Shape;185;p13"/>
            <p:cNvGrpSpPr/>
            <p:nvPr/>
          </p:nvGrpSpPr>
          <p:grpSpPr>
            <a:xfrm>
              <a:off x="540225" y="3029071"/>
              <a:ext cx="2050799" cy="169200"/>
              <a:chOff x="540225" y="2744750"/>
              <a:chExt cx="2050799" cy="169200"/>
            </a:xfrm>
          </p:grpSpPr>
          <p:sp>
            <p:nvSpPr>
              <p:cNvPr id="186" name="Google Shape;186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Jeans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88" name="Google Shape;188;p13"/>
            <p:cNvGrpSpPr/>
            <p:nvPr/>
          </p:nvGrpSpPr>
          <p:grpSpPr>
            <a:xfrm>
              <a:off x="540225" y="3324071"/>
              <a:ext cx="2050799" cy="169200"/>
              <a:chOff x="540225" y="2744750"/>
              <a:chExt cx="2050799" cy="169200"/>
            </a:xfrm>
          </p:grpSpPr>
          <p:sp>
            <p:nvSpPr>
              <p:cNvPr id="189" name="Google Shape;189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Sweatpants/leggings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91" name="Google Shape;191;p13"/>
            <p:cNvGrpSpPr/>
            <p:nvPr/>
          </p:nvGrpSpPr>
          <p:grpSpPr>
            <a:xfrm>
              <a:off x="540225" y="3611946"/>
              <a:ext cx="2050799" cy="169200"/>
              <a:chOff x="540225" y="2744750"/>
              <a:chExt cx="2050799" cy="169200"/>
            </a:xfrm>
          </p:grpSpPr>
          <p:sp>
            <p:nvSpPr>
              <p:cNvPr id="192" name="Google Shape;192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Slacks/dress pants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94" name="Google Shape;194;p13"/>
            <p:cNvGrpSpPr/>
            <p:nvPr/>
          </p:nvGrpSpPr>
          <p:grpSpPr>
            <a:xfrm>
              <a:off x="540225" y="3899821"/>
              <a:ext cx="2050799" cy="169200"/>
              <a:chOff x="540225" y="2744750"/>
              <a:chExt cx="2050799" cy="169200"/>
            </a:xfrm>
          </p:grpSpPr>
          <p:sp>
            <p:nvSpPr>
              <p:cNvPr id="195" name="Google Shape;195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Pants/capris/shorts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97" name="Google Shape;197;p13"/>
            <p:cNvGrpSpPr/>
            <p:nvPr/>
          </p:nvGrpSpPr>
          <p:grpSpPr>
            <a:xfrm>
              <a:off x="540225" y="4187696"/>
              <a:ext cx="2050799" cy="169200"/>
              <a:chOff x="540225" y="2744750"/>
              <a:chExt cx="2050799" cy="169200"/>
            </a:xfrm>
          </p:grpSpPr>
          <p:sp>
            <p:nvSpPr>
              <p:cNvPr id="198" name="Google Shape;198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9" name="Google Shape;199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Button up shirt/polo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00" name="Google Shape;200;p13"/>
            <p:cNvGrpSpPr/>
            <p:nvPr/>
          </p:nvGrpSpPr>
          <p:grpSpPr>
            <a:xfrm>
              <a:off x="540225" y="4482696"/>
              <a:ext cx="2050799" cy="169200"/>
              <a:chOff x="540225" y="2744750"/>
              <a:chExt cx="2050799" cy="169200"/>
            </a:xfrm>
          </p:grpSpPr>
          <p:sp>
            <p:nvSpPr>
              <p:cNvPr id="201" name="Google Shape;201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T-Shirts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03" name="Google Shape;203;p13"/>
            <p:cNvGrpSpPr/>
            <p:nvPr/>
          </p:nvGrpSpPr>
          <p:grpSpPr>
            <a:xfrm>
              <a:off x="540225" y="4770571"/>
              <a:ext cx="2050799" cy="169200"/>
              <a:chOff x="540225" y="2744750"/>
              <a:chExt cx="2050799" cy="169200"/>
            </a:xfrm>
          </p:grpSpPr>
          <p:sp>
            <p:nvSpPr>
              <p:cNvPr id="204" name="Google Shape;204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Comfortable shoes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06" name="Google Shape;206;p13"/>
            <p:cNvGrpSpPr/>
            <p:nvPr/>
          </p:nvGrpSpPr>
          <p:grpSpPr>
            <a:xfrm>
              <a:off x="540225" y="5058446"/>
              <a:ext cx="2050799" cy="169200"/>
              <a:chOff x="540225" y="2744750"/>
              <a:chExt cx="2050799" cy="169200"/>
            </a:xfrm>
          </p:grpSpPr>
          <p:sp>
            <p:nvSpPr>
              <p:cNvPr id="207" name="Google Shape;207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" name="Google Shape;208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Dress shoes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09" name="Google Shape;209;p13"/>
            <p:cNvGrpSpPr/>
            <p:nvPr/>
          </p:nvGrpSpPr>
          <p:grpSpPr>
            <a:xfrm>
              <a:off x="540225" y="5353446"/>
              <a:ext cx="2050799" cy="169200"/>
              <a:chOff x="540225" y="2744750"/>
              <a:chExt cx="2050799" cy="169200"/>
            </a:xfrm>
          </p:grpSpPr>
          <p:sp>
            <p:nvSpPr>
              <p:cNvPr id="210" name="Google Shape;210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Day dresses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12" name="Google Shape;212;p13"/>
            <p:cNvGrpSpPr/>
            <p:nvPr/>
          </p:nvGrpSpPr>
          <p:grpSpPr>
            <a:xfrm>
              <a:off x="540225" y="5641321"/>
              <a:ext cx="2050799" cy="169200"/>
              <a:chOff x="540225" y="2744750"/>
              <a:chExt cx="2050799" cy="169200"/>
            </a:xfrm>
          </p:grpSpPr>
          <p:sp>
            <p:nvSpPr>
              <p:cNvPr id="213" name="Google Shape;213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Google Shape;214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Evening wear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215" name="Google Shape;215;p13"/>
          <p:cNvGrpSpPr/>
          <p:nvPr/>
        </p:nvGrpSpPr>
        <p:grpSpPr>
          <a:xfrm>
            <a:off x="2717308" y="6913721"/>
            <a:ext cx="2050799" cy="3069325"/>
            <a:chOff x="540225" y="2741196"/>
            <a:chExt cx="2050799" cy="3069325"/>
          </a:xfrm>
        </p:grpSpPr>
        <p:grpSp>
          <p:nvGrpSpPr>
            <p:cNvPr id="216" name="Google Shape;216;p13"/>
            <p:cNvGrpSpPr/>
            <p:nvPr/>
          </p:nvGrpSpPr>
          <p:grpSpPr>
            <a:xfrm>
              <a:off x="540225" y="2741196"/>
              <a:ext cx="2050799" cy="169200"/>
              <a:chOff x="540225" y="2744750"/>
              <a:chExt cx="2050799" cy="169200"/>
            </a:xfrm>
          </p:grpSpPr>
          <p:sp>
            <p:nvSpPr>
              <p:cNvPr id="217" name="Google Shape;217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Underwear + bras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19" name="Google Shape;219;p13"/>
            <p:cNvGrpSpPr/>
            <p:nvPr/>
          </p:nvGrpSpPr>
          <p:grpSpPr>
            <a:xfrm>
              <a:off x="540225" y="3029075"/>
              <a:ext cx="2050792" cy="169200"/>
              <a:chOff x="540225" y="2744754"/>
              <a:chExt cx="2050792" cy="169200"/>
            </a:xfrm>
          </p:grpSpPr>
          <p:sp>
            <p:nvSpPr>
              <p:cNvPr id="220" name="Google Shape;220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3"/>
              <p:cNvSpPr txBox="1"/>
              <p:nvPr/>
            </p:nvSpPr>
            <p:spPr>
              <a:xfrm>
                <a:off x="761017" y="2744754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Lingerie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22" name="Google Shape;222;p13"/>
            <p:cNvGrpSpPr/>
            <p:nvPr/>
          </p:nvGrpSpPr>
          <p:grpSpPr>
            <a:xfrm>
              <a:off x="540225" y="3324071"/>
              <a:ext cx="2050799" cy="169200"/>
              <a:chOff x="540225" y="2744750"/>
              <a:chExt cx="2050799" cy="169200"/>
            </a:xfrm>
          </p:grpSpPr>
          <p:sp>
            <p:nvSpPr>
              <p:cNvPr id="223" name="Google Shape;223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Google Shape;224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Workout clothes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25" name="Google Shape;225;p13"/>
            <p:cNvGrpSpPr/>
            <p:nvPr/>
          </p:nvGrpSpPr>
          <p:grpSpPr>
            <a:xfrm>
              <a:off x="540225" y="3611946"/>
              <a:ext cx="2050799" cy="169200"/>
              <a:chOff x="540225" y="2744750"/>
              <a:chExt cx="2050799" cy="169200"/>
            </a:xfrm>
          </p:grpSpPr>
          <p:sp>
            <p:nvSpPr>
              <p:cNvPr id="226" name="Google Shape;226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Socks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28" name="Google Shape;228;p13"/>
            <p:cNvGrpSpPr/>
            <p:nvPr/>
          </p:nvGrpSpPr>
          <p:grpSpPr>
            <a:xfrm>
              <a:off x="540225" y="3899821"/>
              <a:ext cx="2050799" cy="169200"/>
              <a:chOff x="540225" y="2744750"/>
              <a:chExt cx="2050799" cy="169200"/>
            </a:xfrm>
          </p:grpSpPr>
          <p:sp>
            <p:nvSpPr>
              <p:cNvPr id="229" name="Google Shape;229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Rain jacket/umbrella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31" name="Google Shape;231;p13"/>
            <p:cNvGrpSpPr/>
            <p:nvPr/>
          </p:nvGrpSpPr>
          <p:grpSpPr>
            <a:xfrm>
              <a:off x="540225" y="4187696"/>
              <a:ext cx="2050799" cy="169200"/>
              <a:chOff x="540225" y="2744750"/>
              <a:chExt cx="2050799" cy="169200"/>
            </a:xfrm>
          </p:grpSpPr>
          <p:sp>
            <p:nvSpPr>
              <p:cNvPr id="232" name="Google Shape;232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Light jacket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34" name="Google Shape;234;p13"/>
            <p:cNvGrpSpPr/>
            <p:nvPr/>
          </p:nvGrpSpPr>
          <p:grpSpPr>
            <a:xfrm>
              <a:off x="540225" y="4482696"/>
              <a:ext cx="2050799" cy="169200"/>
              <a:chOff x="540225" y="2744750"/>
              <a:chExt cx="2050799" cy="169200"/>
            </a:xfrm>
          </p:grpSpPr>
          <p:sp>
            <p:nvSpPr>
              <p:cNvPr id="235" name="Google Shape;235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Pajamas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37" name="Google Shape;237;p13"/>
            <p:cNvGrpSpPr/>
            <p:nvPr/>
          </p:nvGrpSpPr>
          <p:grpSpPr>
            <a:xfrm>
              <a:off x="540225" y="4770571"/>
              <a:ext cx="2050799" cy="169200"/>
              <a:chOff x="540225" y="2744750"/>
              <a:chExt cx="2050799" cy="169200"/>
            </a:xfrm>
          </p:grpSpPr>
          <p:sp>
            <p:nvSpPr>
              <p:cNvPr id="238" name="Google Shape;238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" name="Google Shape;239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Long sleeve shirts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40" name="Google Shape;240;p13"/>
            <p:cNvGrpSpPr/>
            <p:nvPr/>
          </p:nvGrpSpPr>
          <p:grpSpPr>
            <a:xfrm>
              <a:off x="540225" y="5058446"/>
              <a:ext cx="2050799" cy="169200"/>
              <a:chOff x="540225" y="2744750"/>
              <a:chExt cx="2050799" cy="169200"/>
            </a:xfrm>
          </p:grpSpPr>
          <p:sp>
            <p:nvSpPr>
              <p:cNvPr id="241" name="Google Shape;241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Slippers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43" name="Google Shape;243;p13"/>
            <p:cNvGrpSpPr/>
            <p:nvPr/>
          </p:nvGrpSpPr>
          <p:grpSpPr>
            <a:xfrm>
              <a:off x="540225" y="5353446"/>
              <a:ext cx="2050799" cy="169200"/>
              <a:chOff x="540225" y="2744750"/>
              <a:chExt cx="2050799" cy="169200"/>
            </a:xfrm>
          </p:grpSpPr>
          <p:sp>
            <p:nvSpPr>
              <p:cNvPr id="244" name="Google Shape;244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Hoodie/sweatshirt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46" name="Google Shape;246;p13"/>
            <p:cNvGrpSpPr/>
            <p:nvPr/>
          </p:nvGrpSpPr>
          <p:grpSpPr>
            <a:xfrm>
              <a:off x="540225" y="5641321"/>
              <a:ext cx="2050799" cy="169200"/>
              <a:chOff x="540225" y="2744750"/>
              <a:chExt cx="2050799" cy="169200"/>
            </a:xfrm>
          </p:grpSpPr>
          <p:sp>
            <p:nvSpPr>
              <p:cNvPr id="247" name="Google Shape;247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Light sweater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249" name="Google Shape;249;p13"/>
          <p:cNvGrpSpPr/>
          <p:nvPr/>
        </p:nvGrpSpPr>
        <p:grpSpPr>
          <a:xfrm>
            <a:off x="4950008" y="6913721"/>
            <a:ext cx="2271592" cy="3069325"/>
            <a:chOff x="540225" y="2741196"/>
            <a:chExt cx="2271592" cy="3069325"/>
          </a:xfrm>
        </p:grpSpPr>
        <p:grpSp>
          <p:nvGrpSpPr>
            <p:cNvPr id="250" name="Google Shape;250;p13"/>
            <p:cNvGrpSpPr/>
            <p:nvPr/>
          </p:nvGrpSpPr>
          <p:grpSpPr>
            <a:xfrm>
              <a:off x="540225" y="2741196"/>
              <a:ext cx="2050799" cy="169200"/>
              <a:chOff x="540225" y="2744750"/>
              <a:chExt cx="2050799" cy="169200"/>
            </a:xfrm>
          </p:grpSpPr>
          <p:sp>
            <p:nvSpPr>
              <p:cNvPr id="251" name="Google Shape;251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Money belt + belt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53" name="Google Shape;253;p13"/>
            <p:cNvGrpSpPr/>
            <p:nvPr/>
          </p:nvGrpSpPr>
          <p:grpSpPr>
            <a:xfrm>
              <a:off x="540225" y="3029075"/>
              <a:ext cx="2271592" cy="169200"/>
              <a:chOff x="540225" y="2744754"/>
              <a:chExt cx="2271592" cy="169200"/>
            </a:xfrm>
          </p:grpSpPr>
          <p:sp>
            <p:nvSpPr>
              <p:cNvPr id="254" name="Google Shape;254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13"/>
              <p:cNvSpPr txBox="1"/>
              <p:nvPr/>
            </p:nvSpPr>
            <p:spPr>
              <a:xfrm>
                <a:off x="761017" y="2744754"/>
                <a:ext cx="2050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Small crossbody purse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56" name="Google Shape;256;p13"/>
            <p:cNvGrpSpPr/>
            <p:nvPr/>
          </p:nvGrpSpPr>
          <p:grpSpPr>
            <a:xfrm>
              <a:off x="540225" y="3324071"/>
              <a:ext cx="2050799" cy="169200"/>
              <a:chOff x="540225" y="2744750"/>
              <a:chExt cx="2050799" cy="169200"/>
            </a:xfrm>
          </p:grpSpPr>
          <p:sp>
            <p:nvSpPr>
              <p:cNvPr id="257" name="Google Shape;257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Jewelry + travel case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59" name="Google Shape;259;p13"/>
            <p:cNvGrpSpPr/>
            <p:nvPr/>
          </p:nvGrpSpPr>
          <p:grpSpPr>
            <a:xfrm>
              <a:off x="540225" y="3611946"/>
              <a:ext cx="2050799" cy="169200"/>
              <a:chOff x="540225" y="2744750"/>
              <a:chExt cx="2050799" cy="169200"/>
            </a:xfrm>
          </p:grpSpPr>
          <p:sp>
            <p:nvSpPr>
              <p:cNvPr id="260" name="Google Shape;260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Waterproof phone case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62" name="Google Shape;262;p13"/>
            <p:cNvGrpSpPr/>
            <p:nvPr/>
          </p:nvGrpSpPr>
          <p:grpSpPr>
            <a:xfrm>
              <a:off x="540225" y="3899821"/>
              <a:ext cx="2050799" cy="169200"/>
              <a:chOff x="540225" y="2744750"/>
              <a:chExt cx="2050799" cy="169200"/>
            </a:xfrm>
          </p:grpSpPr>
          <p:sp>
            <p:nvSpPr>
              <p:cNvPr id="263" name="Google Shape;263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Sunglasses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65" name="Google Shape;265;p13"/>
            <p:cNvGrpSpPr/>
            <p:nvPr/>
          </p:nvGrpSpPr>
          <p:grpSpPr>
            <a:xfrm>
              <a:off x="540225" y="4187696"/>
              <a:ext cx="2050799" cy="169200"/>
              <a:chOff x="540225" y="2744750"/>
              <a:chExt cx="2050799" cy="169200"/>
            </a:xfrm>
          </p:grpSpPr>
          <p:sp>
            <p:nvSpPr>
              <p:cNvPr id="266" name="Google Shape;266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Goggles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68" name="Google Shape;268;p13"/>
            <p:cNvGrpSpPr/>
            <p:nvPr/>
          </p:nvGrpSpPr>
          <p:grpSpPr>
            <a:xfrm>
              <a:off x="540225" y="4482696"/>
              <a:ext cx="2050799" cy="169200"/>
              <a:chOff x="540225" y="2744750"/>
              <a:chExt cx="2050799" cy="169200"/>
            </a:xfrm>
          </p:grpSpPr>
          <p:sp>
            <p:nvSpPr>
              <p:cNvPr id="269" name="Google Shape;269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Swimsuits + cover ups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71" name="Google Shape;271;p13"/>
            <p:cNvGrpSpPr/>
            <p:nvPr/>
          </p:nvGrpSpPr>
          <p:grpSpPr>
            <a:xfrm>
              <a:off x="540225" y="4770571"/>
              <a:ext cx="2050799" cy="169200"/>
              <a:chOff x="540225" y="2744750"/>
              <a:chExt cx="2050799" cy="169200"/>
            </a:xfrm>
          </p:grpSpPr>
          <p:sp>
            <p:nvSpPr>
              <p:cNvPr id="272" name="Google Shape;272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3" name="Google Shape;273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Beach/wet bag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74" name="Google Shape;274;p13"/>
            <p:cNvGrpSpPr/>
            <p:nvPr/>
          </p:nvGrpSpPr>
          <p:grpSpPr>
            <a:xfrm>
              <a:off x="540225" y="5058446"/>
              <a:ext cx="2050799" cy="169200"/>
              <a:chOff x="540225" y="2744750"/>
              <a:chExt cx="2050799" cy="169200"/>
            </a:xfrm>
          </p:grpSpPr>
          <p:sp>
            <p:nvSpPr>
              <p:cNvPr id="275" name="Google Shape;275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" name="Google Shape;276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Wrinkle</a:t>
                </a: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-release spray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77" name="Google Shape;277;p13"/>
            <p:cNvGrpSpPr/>
            <p:nvPr/>
          </p:nvGrpSpPr>
          <p:grpSpPr>
            <a:xfrm>
              <a:off x="540225" y="5353446"/>
              <a:ext cx="2050799" cy="169200"/>
              <a:chOff x="540225" y="2744750"/>
              <a:chExt cx="2050799" cy="169200"/>
            </a:xfrm>
          </p:grpSpPr>
          <p:sp>
            <p:nvSpPr>
              <p:cNvPr id="278" name="Google Shape;278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Google Shape;279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Sun hat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80" name="Google Shape;280;p13"/>
            <p:cNvGrpSpPr/>
            <p:nvPr/>
          </p:nvGrpSpPr>
          <p:grpSpPr>
            <a:xfrm>
              <a:off x="540225" y="5641321"/>
              <a:ext cx="2050799" cy="169200"/>
              <a:chOff x="540225" y="2744750"/>
              <a:chExt cx="2050799" cy="169200"/>
            </a:xfrm>
          </p:grpSpPr>
          <p:sp>
            <p:nvSpPr>
              <p:cNvPr id="281" name="Google Shape;281;p13"/>
              <p:cNvSpPr/>
              <p:nvPr/>
            </p:nvSpPr>
            <p:spPr>
              <a:xfrm>
                <a:off x="540225" y="2747600"/>
                <a:ext cx="163500" cy="163500"/>
              </a:xfrm>
              <a:prstGeom prst="ellipse">
                <a:avLst/>
              </a:prstGeom>
              <a:noFill/>
              <a:ln cap="flat" cmpd="sng" w="9525">
                <a:solidFill>
                  <a:srgbClr val="41404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2" name="Google Shape;282;p13"/>
              <p:cNvSpPr txBox="1"/>
              <p:nvPr/>
            </p:nvSpPr>
            <p:spPr>
              <a:xfrm>
                <a:off x="761024" y="2744750"/>
                <a:ext cx="183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latin typeface="Comfortaa"/>
                    <a:ea typeface="Comfortaa"/>
                    <a:cs typeface="Comfortaa"/>
                    <a:sym typeface="Comfortaa"/>
                  </a:rPr>
                  <a:t>Flip flops</a:t>
                </a:r>
                <a:endParaRPr sz="11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