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10692000" cx="7560000"/>
  <p:notesSz cx="6858000" cy="9144000"/>
  <p:embeddedFontLst>
    <p:embeddedFont>
      <p:font typeface="Poppins"/>
      <p:regular r:id="rId6"/>
      <p:bold r:id="rId7"/>
      <p:italic r:id="rId8"/>
      <p:boldItalic r:id="rId9"/>
    </p:embeddedFont>
    <p:embeddedFont>
      <p:font typeface="Poppins Medium"/>
      <p:regular r:id="rId10"/>
      <p:bold r:id="rId11"/>
      <p:italic r:id="rId12"/>
      <p:boldItalic r:id="rId13"/>
    </p:embeddedFont>
    <p:embeddedFont>
      <p:font typeface="Spectral SemiBold"/>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font" Target="fonts/PoppinsMedium-bold.fntdata"/><Relationship Id="rId10" Type="http://schemas.openxmlformats.org/officeDocument/2006/relationships/font" Target="fonts/PoppinsMedium-regular.fntdata"/><Relationship Id="rId21" Type="http://schemas.openxmlformats.org/officeDocument/2006/relationships/font" Target="fonts/OpenSans-boldItalic.fntdata"/><Relationship Id="rId13" Type="http://schemas.openxmlformats.org/officeDocument/2006/relationships/font" Target="fonts/PoppinsMedium-boldItalic.fntdata"/><Relationship Id="rId12" Type="http://schemas.openxmlformats.org/officeDocument/2006/relationships/font" Target="fonts/Poppins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oppins-boldItalic.fntdata"/><Relationship Id="rId15" Type="http://schemas.openxmlformats.org/officeDocument/2006/relationships/font" Target="fonts/SpectralSemiBold-bold.fntdata"/><Relationship Id="rId14" Type="http://schemas.openxmlformats.org/officeDocument/2006/relationships/font" Target="fonts/SpectralSemiBold-regular.fntdata"/><Relationship Id="rId17" Type="http://schemas.openxmlformats.org/officeDocument/2006/relationships/font" Target="fonts/SpectralSemiBold-boldItalic.fntdata"/><Relationship Id="rId16" Type="http://schemas.openxmlformats.org/officeDocument/2006/relationships/font" Target="fonts/SpectralSemiBold-italic.fntdata"/><Relationship Id="rId5" Type="http://schemas.openxmlformats.org/officeDocument/2006/relationships/slide" Target="slides/slide1.xml"/><Relationship Id="rId19" Type="http://schemas.openxmlformats.org/officeDocument/2006/relationships/font" Target="fonts/OpenSans-bold.fntdata"/><Relationship Id="rId6" Type="http://schemas.openxmlformats.org/officeDocument/2006/relationships/font" Target="fonts/Poppins-regular.fntdata"/><Relationship Id="rId18" Type="http://schemas.openxmlformats.org/officeDocument/2006/relationships/font" Target="fonts/OpenSans-regular.fntdata"/><Relationship Id="rId7" Type="http://schemas.openxmlformats.org/officeDocument/2006/relationships/font" Target="fonts/Poppins-bold.fntdata"/><Relationship Id="rId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jpg"/><Relationship Id="rId11" Type="http://schemas.openxmlformats.org/officeDocument/2006/relationships/image" Target="../media/image1.png"/><Relationship Id="rId10" Type="http://schemas.openxmlformats.org/officeDocument/2006/relationships/image" Target="../media/image8.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7560001" cy="1606050"/>
          </a:xfrm>
          <a:prstGeom prst="rect">
            <a:avLst/>
          </a:prstGeom>
          <a:noFill/>
          <a:ln>
            <a:noFill/>
          </a:ln>
        </p:spPr>
      </p:pic>
      <p:sp>
        <p:nvSpPr>
          <p:cNvPr id="55" name="Google Shape;55;p13"/>
          <p:cNvSpPr/>
          <p:nvPr/>
        </p:nvSpPr>
        <p:spPr>
          <a:xfrm>
            <a:off x="-9525" y="1619250"/>
            <a:ext cx="7569600" cy="1266900"/>
          </a:xfrm>
          <a:prstGeom prst="rect">
            <a:avLst/>
          </a:prstGeom>
          <a:solidFill>
            <a:srgbClr val="1D8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rotWithShape="1">
          <a:blip r:embed="rId4">
            <a:alphaModFix/>
          </a:blip>
          <a:srcRect b="7830" l="7294" r="10745" t="11439"/>
          <a:stretch/>
        </p:blipFill>
        <p:spPr>
          <a:xfrm>
            <a:off x="2954850" y="1032625"/>
            <a:ext cx="1541100" cy="1561500"/>
          </a:xfrm>
          <a:prstGeom prst="ellipse">
            <a:avLst/>
          </a:prstGeom>
          <a:noFill/>
          <a:ln cap="flat" cmpd="sng" w="76200">
            <a:solidFill>
              <a:srgbClr val="FFFFFF"/>
            </a:solidFill>
            <a:prstDash val="solid"/>
            <a:round/>
            <a:headEnd len="sm" w="sm" type="none"/>
            <a:tailEnd len="sm" w="sm" type="none"/>
          </a:ln>
        </p:spPr>
      </p:pic>
      <p:sp>
        <p:nvSpPr>
          <p:cNvPr id="57" name="Google Shape;57;p13"/>
          <p:cNvSpPr txBox="1"/>
          <p:nvPr/>
        </p:nvSpPr>
        <p:spPr>
          <a:xfrm>
            <a:off x="485775" y="400050"/>
            <a:ext cx="3762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2600">
                <a:solidFill>
                  <a:schemeClr val="dk1"/>
                </a:solidFill>
                <a:latin typeface="Spectral SemiBold"/>
                <a:ea typeface="Spectral SemiBold"/>
                <a:cs typeface="Spectral SemiBold"/>
                <a:sym typeface="Spectral SemiBold"/>
              </a:rPr>
              <a:t>SHARLENE LLOYD</a:t>
            </a:r>
            <a:endParaRPr sz="2600">
              <a:solidFill>
                <a:schemeClr val="dk1"/>
              </a:solidFill>
              <a:latin typeface="Spectral SemiBold"/>
              <a:ea typeface="Spectral SemiBold"/>
              <a:cs typeface="Spectral SemiBold"/>
              <a:sym typeface="Spectral SemiBold"/>
            </a:endParaRPr>
          </a:p>
          <a:p>
            <a:pPr indent="0" lvl="0" marL="0" rtl="0" algn="l">
              <a:spcBef>
                <a:spcPts val="0"/>
              </a:spcBef>
              <a:spcAft>
                <a:spcPts val="0"/>
              </a:spcAft>
              <a:buClr>
                <a:schemeClr val="dk1"/>
              </a:buClr>
              <a:buSzPts val="1100"/>
              <a:buFont typeface="Arial"/>
              <a:buNone/>
            </a:pPr>
            <a:r>
              <a:rPr lang="ru" sz="2000">
                <a:solidFill>
                  <a:schemeClr val="dk1"/>
                </a:solidFill>
                <a:latin typeface="Poppins"/>
                <a:ea typeface="Poppins"/>
                <a:cs typeface="Poppins"/>
                <a:sym typeface="Poppins"/>
              </a:rPr>
              <a:t>Web Developer</a:t>
            </a:r>
            <a:endParaRPr/>
          </a:p>
        </p:txBody>
      </p:sp>
      <p:sp>
        <p:nvSpPr>
          <p:cNvPr id="58" name="Google Shape;58;p13"/>
          <p:cNvSpPr txBox="1"/>
          <p:nvPr/>
        </p:nvSpPr>
        <p:spPr>
          <a:xfrm>
            <a:off x="5722872" y="754800"/>
            <a:ext cx="1868700" cy="323100"/>
          </a:xfrm>
          <a:prstGeom prst="rect">
            <a:avLst/>
          </a:prstGeom>
          <a:noFill/>
          <a:ln>
            <a:noFill/>
          </a:ln>
        </p:spPr>
        <p:txBody>
          <a:bodyPr anchorCtr="0" anchor="t" bIns="91425" lIns="91425" spcFirstLastPara="1" rIns="91425" wrap="square" tIns="91425">
            <a:spAutoFit/>
          </a:bodyPr>
          <a:lstStyle/>
          <a:p>
            <a:pPr indent="0" lvl="0" marL="0" marR="246072" rtl="0" algn="l">
              <a:spcBef>
                <a:spcPts val="439"/>
              </a:spcBef>
              <a:spcAft>
                <a:spcPts val="0"/>
              </a:spcAft>
              <a:buNone/>
            </a:pPr>
            <a:r>
              <a:rPr lang="ru" sz="900">
                <a:latin typeface="Poppins"/>
                <a:ea typeface="Poppins"/>
                <a:cs typeface="Poppins"/>
                <a:sym typeface="Poppins"/>
              </a:rPr>
              <a:t>linkedin.com </a:t>
            </a:r>
            <a:endParaRPr sz="1200">
              <a:latin typeface="Poppins"/>
              <a:ea typeface="Poppins"/>
              <a:cs typeface="Poppins"/>
              <a:sym typeface="Poppins"/>
            </a:endParaRPr>
          </a:p>
        </p:txBody>
      </p:sp>
      <p:sp>
        <p:nvSpPr>
          <p:cNvPr id="59" name="Google Shape;59;p13"/>
          <p:cNvSpPr txBox="1"/>
          <p:nvPr/>
        </p:nvSpPr>
        <p:spPr>
          <a:xfrm>
            <a:off x="5713347" y="496850"/>
            <a:ext cx="2030400" cy="323100"/>
          </a:xfrm>
          <a:prstGeom prst="rect">
            <a:avLst/>
          </a:prstGeom>
          <a:noFill/>
          <a:ln>
            <a:noFill/>
          </a:ln>
        </p:spPr>
        <p:txBody>
          <a:bodyPr anchorCtr="0" anchor="t" bIns="91425" lIns="91425" spcFirstLastPara="1" rIns="91425" wrap="square" tIns="91425">
            <a:spAutoFit/>
          </a:bodyPr>
          <a:lstStyle/>
          <a:p>
            <a:pPr indent="0" lvl="0" marL="0" marR="312916" rtl="0" algn="l">
              <a:spcBef>
                <a:spcPts val="439"/>
              </a:spcBef>
              <a:spcAft>
                <a:spcPts val="0"/>
              </a:spcAft>
              <a:buNone/>
            </a:pPr>
            <a:r>
              <a:rPr lang="ru" sz="900">
                <a:latin typeface="Poppins"/>
                <a:ea typeface="Poppins"/>
                <a:cs typeface="Poppins"/>
                <a:sym typeface="Poppins"/>
              </a:rPr>
              <a:t>facebook.com </a:t>
            </a:r>
            <a:endParaRPr sz="1200">
              <a:latin typeface="Poppins"/>
              <a:ea typeface="Poppins"/>
              <a:cs typeface="Poppins"/>
              <a:sym typeface="Poppins"/>
            </a:endParaRPr>
          </a:p>
        </p:txBody>
      </p:sp>
      <p:sp>
        <p:nvSpPr>
          <p:cNvPr id="60" name="Google Shape;60;p13"/>
          <p:cNvSpPr txBox="1"/>
          <p:nvPr/>
        </p:nvSpPr>
        <p:spPr>
          <a:xfrm>
            <a:off x="5722875" y="1012775"/>
            <a:ext cx="2020800" cy="354000"/>
          </a:xfrm>
          <a:prstGeom prst="rect">
            <a:avLst/>
          </a:prstGeom>
          <a:noFill/>
          <a:ln>
            <a:noFill/>
          </a:ln>
        </p:spPr>
        <p:txBody>
          <a:bodyPr anchorCtr="0" anchor="t" bIns="91425" lIns="91425" spcFirstLastPara="1" rIns="91425" wrap="square" tIns="91425">
            <a:spAutoFit/>
          </a:bodyPr>
          <a:lstStyle/>
          <a:p>
            <a:pPr indent="0" lvl="0" marL="0" marR="402916" rtl="0" algn="l">
              <a:spcBef>
                <a:spcPts val="439"/>
              </a:spcBef>
              <a:spcAft>
                <a:spcPts val="0"/>
              </a:spcAft>
              <a:buNone/>
            </a:pPr>
            <a:r>
              <a:rPr lang="ru" sz="900">
                <a:latin typeface="Poppins"/>
                <a:ea typeface="Poppins"/>
                <a:cs typeface="Poppins"/>
                <a:sym typeface="Poppins"/>
              </a:rPr>
              <a:t>instagram.com</a:t>
            </a:r>
            <a:r>
              <a:rPr lang="ru" sz="1100">
                <a:latin typeface="Open Sans"/>
                <a:ea typeface="Open Sans"/>
                <a:cs typeface="Open Sans"/>
                <a:sym typeface="Open Sans"/>
              </a:rPr>
              <a:t> </a:t>
            </a:r>
            <a:endParaRPr>
              <a:latin typeface="Open Sans"/>
              <a:ea typeface="Open Sans"/>
              <a:cs typeface="Open Sans"/>
              <a:sym typeface="Open Sans"/>
            </a:endParaRPr>
          </a:p>
        </p:txBody>
      </p:sp>
      <p:pic>
        <p:nvPicPr>
          <p:cNvPr id="61" name="Google Shape;61;p13"/>
          <p:cNvPicPr preferRelativeResize="0"/>
          <p:nvPr/>
        </p:nvPicPr>
        <p:blipFill>
          <a:blip r:embed="rId5">
            <a:alphaModFix/>
          </a:blip>
          <a:stretch>
            <a:fillRect/>
          </a:stretch>
        </p:blipFill>
        <p:spPr>
          <a:xfrm>
            <a:off x="5549775" y="828982"/>
            <a:ext cx="174750" cy="174750"/>
          </a:xfrm>
          <a:prstGeom prst="rect">
            <a:avLst/>
          </a:prstGeom>
          <a:noFill/>
          <a:ln>
            <a:noFill/>
          </a:ln>
        </p:spPr>
      </p:pic>
      <p:pic>
        <p:nvPicPr>
          <p:cNvPr id="62" name="Google Shape;62;p13"/>
          <p:cNvPicPr preferRelativeResize="0"/>
          <p:nvPr/>
        </p:nvPicPr>
        <p:blipFill>
          <a:blip r:embed="rId6">
            <a:alphaModFix/>
          </a:blip>
          <a:stretch>
            <a:fillRect/>
          </a:stretch>
        </p:blipFill>
        <p:spPr>
          <a:xfrm>
            <a:off x="5549775" y="1107188"/>
            <a:ext cx="174750" cy="174750"/>
          </a:xfrm>
          <a:prstGeom prst="rect">
            <a:avLst/>
          </a:prstGeom>
          <a:noFill/>
          <a:ln>
            <a:noFill/>
          </a:ln>
        </p:spPr>
      </p:pic>
      <p:pic>
        <p:nvPicPr>
          <p:cNvPr id="63" name="Google Shape;63;p13"/>
          <p:cNvPicPr preferRelativeResize="0"/>
          <p:nvPr/>
        </p:nvPicPr>
        <p:blipFill>
          <a:blip r:embed="rId7">
            <a:alphaModFix/>
          </a:blip>
          <a:stretch>
            <a:fillRect/>
          </a:stretch>
        </p:blipFill>
        <p:spPr>
          <a:xfrm>
            <a:off x="5549775" y="586450"/>
            <a:ext cx="174750" cy="174750"/>
          </a:xfrm>
          <a:prstGeom prst="rect">
            <a:avLst/>
          </a:prstGeom>
          <a:noFill/>
          <a:ln>
            <a:noFill/>
          </a:ln>
        </p:spPr>
      </p:pic>
      <p:grpSp>
        <p:nvGrpSpPr>
          <p:cNvPr id="64" name="Google Shape;64;p13"/>
          <p:cNvGrpSpPr/>
          <p:nvPr/>
        </p:nvGrpSpPr>
        <p:grpSpPr>
          <a:xfrm>
            <a:off x="5109550" y="1796138"/>
            <a:ext cx="2450400" cy="913125"/>
            <a:chOff x="5109550" y="1782800"/>
            <a:chExt cx="2450400" cy="913125"/>
          </a:xfrm>
        </p:grpSpPr>
        <p:cxnSp>
          <p:nvCxnSpPr>
            <p:cNvPr id="65" name="Google Shape;65;p13"/>
            <p:cNvCxnSpPr/>
            <p:nvPr/>
          </p:nvCxnSpPr>
          <p:spPr>
            <a:xfrm>
              <a:off x="5273113" y="2126575"/>
              <a:ext cx="0" cy="232800"/>
            </a:xfrm>
            <a:prstGeom prst="straightConnector1">
              <a:avLst/>
            </a:prstGeom>
            <a:noFill/>
            <a:ln cap="flat" cmpd="sng" w="19050">
              <a:solidFill>
                <a:srgbClr val="FFFFFF"/>
              </a:solidFill>
              <a:prstDash val="solid"/>
              <a:round/>
              <a:headEnd len="med" w="med" type="none"/>
              <a:tailEnd len="med" w="med" type="none"/>
            </a:ln>
          </p:spPr>
        </p:cxnSp>
        <p:sp>
          <p:nvSpPr>
            <p:cNvPr id="66" name="Google Shape;66;p13"/>
            <p:cNvSpPr txBox="1"/>
            <p:nvPr/>
          </p:nvSpPr>
          <p:spPr>
            <a:xfrm>
              <a:off x="5425150" y="1782800"/>
              <a:ext cx="21348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FFFFFF"/>
                  </a:solidFill>
                  <a:latin typeface="Poppins"/>
                  <a:ea typeface="Poppins"/>
                  <a:cs typeface="Poppins"/>
                  <a:sym typeface="Poppins"/>
                </a:rPr>
                <a:t>mail@domain.ltd</a:t>
              </a:r>
              <a:r>
                <a:rPr lang="ru" sz="1200">
                  <a:solidFill>
                    <a:srgbClr val="FFFFFF"/>
                  </a:solidFill>
                  <a:latin typeface="Poppins"/>
                  <a:ea typeface="Poppins"/>
                  <a:cs typeface="Poppins"/>
                  <a:sym typeface="Poppins"/>
                </a:rPr>
                <a:t> </a:t>
              </a:r>
              <a:endParaRPr sz="1500">
                <a:solidFill>
                  <a:srgbClr val="FFFFFF"/>
                </a:solidFill>
                <a:latin typeface="Poppins"/>
                <a:ea typeface="Poppins"/>
                <a:cs typeface="Poppins"/>
                <a:sym typeface="Poppins"/>
              </a:endParaRPr>
            </a:p>
          </p:txBody>
        </p:sp>
        <p:sp>
          <p:nvSpPr>
            <p:cNvPr id="67" name="Google Shape;67;p13"/>
            <p:cNvSpPr txBox="1"/>
            <p:nvPr/>
          </p:nvSpPr>
          <p:spPr>
            <a:xfrm>
              <a:off x="5425150" y="2326625"/>
              <a:ext cx="21348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FFFFFF"/>
                  </a:solidFill>
                  <a:latin typeface="Poppins"/>
                  <a:ea typeface="Poppins"/>
                  <a:cs typeface="Poppins"/>
                  <a:sym typeface="Poppins"/>
                </a:rPr>
                <a:t>986-462-6578</a:t>
              </a:r>
              <a:endParaRPr sz="1500">
                <a:solidFill>
                  <a:srgbClr val="FFFFFF"/>
                </a:solidFill>
                <a:latin typeface="Poppins"/>
                <a:ea typeface="Poppins"/>
                <a:cs typeface="Poppins"/>
                <a:sym typeface="Poppins"/>
              </a:endParaRPr>
            </a:p>
          </p:txBody>
        </p:sp>
        <p:pic>
          <p:nvPicPr>
            <p:cNvPr id="68" name="Google Shape;68;p13"/>
            <p:cNvPicPr preferRelativeResize="0"/>
            <p:nvPr/>
          </p:nvPicPr>
          <p:blipFill>
            <a:blip r:embed="rId8">
              <a:alphaModFix/>
            </a:blip>
            <a:stretch>
              <a:fillRect/>
            </a:stretch>
          </p:blipFill>
          <p:spPr>
            <a:xfrm>
              <a:off x="5109550" y="2347700"/>
              <a:ext cx="327150" cy="327150"/>
            </a:xfrm>
            <a:prstGeom prst="rect">
              <a:avLst/>
            </a:prstGeom>
            <a:noFill/>
            <a:ln>
              <a:noFill/>
            </a:ln>
          </p:spPr>
        </p:pic>
        <p:pic>
          <p:nvPicPr>
            <p:cNvPr id="69" name="Google Shape;69;p13"/>
            <p:cNvPicPr preferRelativeResize="0"/>
            <p:nvPr/>
          </p:nvPicPr>
          <p:blipFill>
            <a:blip r:embed="rId9">
              <a:alphaModFix/>
            </a:blip>
            <a:stretch>
              <a:fillRect/>
            </a:stretch>
          </p:blipFill>
          <p:spPr>
            <a:xfrm>
              <a:off x="5109550" y="1803875"/>
              <a:ext cx="327150" cy="327150"/>
            </a:xfrm>
            <a:prstGeom prst="rect">
              <a:avLst/>
            </a:prstGeom>
            <a:noFill/>
            <a:ln>
              <a:noFill/>
            </a:ln>
          </p:spPr>
        </p:pic>
      </p:grpSp>
      <p:sp>
        <p:nvSpPr>
          <p:cNvPr id="70" name="Google Shape;70;p13"/>
          <p:cNvSpPr txBox="1"/>
          <p:nvPr/>
        </p:nvSpPr>
        <p:spPr>
          <a:xfrm>
            <a:off x="630000" y="3114750"/>
            <a:ext cx="3150000" cy="431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600">
                <a:solidFill>
                  <a:schemeClr val="dk1"/>
                </a:solidFill>
                <a:highlight>
                  <a:srgbClr val="EFEFEF"/>
                </a:highlight>
                <a:latin typeface="Spectral SemiBold"/>
                <a:ea typeface="Spectral SemiBold"/>
                <a:cs typeface="Spectral SemiBold"/>
                <a:sym typeface="Spectral SemiBold"/>
              </a:rPr>
              <a:t>PROFILE</a:t>
            </a:r>
            <a:endParaRPr/>
          </a:p>
        </p:txBody>
      </p:sp>
      <p:sp>
        <p:nvSpPr>
          <p:cNvPr id="71" name="Google Shape;71;p13"/>
          <p:cNvSpPr txBox="1"/>
          <p:nvPr/>
        </p:nvSpPr>
        <p:spPr>
          <a:xfrm>
            <a:off x="525225" y="3631950"/>
            <a:ext cx="4424700" cy="1329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dk1"/>
              </a:buClr>
              <a:buSzPts val="1100"/>
              <a:buFont typeface="Arial"/>
              <a:buNone/>
            </a:pPr>
            <a:r>
              <a:rPr lang="ru" sz="1200">
                <a:solidFill>
                  <a:srgbClr val="434343"/>
                </a:solidFill>
                <a:latin typeface="Poppins"/>
                <a:ea typeface="Poppins"/>
                <a:cs typeface="Poppins"/>
                <a:sym typeface="Poppins"/>
              </a:rPr>
              <a:t>I started creating websites at the age of 10. I have  always been business oriented, which turned into  making websites for businesses. I'm currently a college student pursuing a bachelor's in management  information systems and later an MBA.</a:t>
            </a:r>
            <a:endParaRPr/>
          </a:p>
        </p:txBody>
      </p:sp>
      <p:sp>
        <p:nvSpPr>
          <p:cNvPr id="72" name="Google Shape;72;p13"/>
          <p:cNvSpPr txBox="1"/>
          <p:nvPr/>
        </p:nvSpPr>
        <p:spPr>
          <a:xfrm>
            <a:off x="630000" y="5143500"/>
            <a:ext cx="3150000" cy="431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chemeClr val="dk1"/>
                </a:solidFill>
                <a:highlight>
                  <a:srgbClr val="EFEFEF"/>
                </a:highlight>
                <a:latin typeface="Spectral SemiBold"/>
                <a:ea typeface="Spectral SemiBold"/>
                <a:cs typeface="Spectral SemiBold"/>
                <a:sym typeface="Spectral SemiBold"/>
              </a:rPr>
              <a:t>WORK EXPERIENCE</a:t>
            </a:r>
            <a:endParaRPr/>
          </a:p>
        </p:txBody>
      </p:sp>
      <p:sp>
        <p:nvSpPr>
          <p:cNvPr id="73" name="Google Shape;73;p13"/>
          <p:cNvSpPr txBox="1"/>
          <p:nvPr/>
        </p:nvSpPr>
        <p:spPr>
          <a:xfrm>
            <a:off x="534750" y="5650800"/>
            <a:ext cx="4424700" cy="18102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dk1"/>
              </a:buClr>
              <a:buSzPts val="1100"/>
              <a:buFont typeface="Arial"/>
              <a:buNone/>
            </a:pPr>
            <a:r>
              <a:rPr lang="ru" sz="1200">
                <a:solidFill>
                  <a:schemeClr val="dk1"/>
                </a:solidFill>
                <a:latin typeface="Poppins Medium"/>
                <a:ea typeface="Poppins Medium"/>
                <a:cs typeface="Poppins Medium"/>
                <a:sym typeface="Poppins Medium"/>
              </a:rPr>
              <a:t>FINANCIAL ANALYST  |  </a:t>
            </a:r>
            <a:r>
              <a:rPr lang="ru" sz="1200">
                <a:solidFill>
                  <a:schemeClr val="dk1"/>
                </a:solidFill>
                <a:latin typeface="Poppins"/>
                <a:ea typeface="Poppins"/>
                <a:cs typeface="Poppins"/>
                <a:sym typeface="Poppins"/>
              </a:rPr>
              <a:t>COMPANY NAME          </a:t>
            </a:r>
            <a:endParaRPr sz="1200">
              <a:solidFill>
                <a:schemeClr val="dk1"/>
              </a:solidFill>
              <a:latin typeface="Poppins"/>
              <a:ea typeface="Poppins"/>
              <a:cs typeface="Poppins"/>
              <a:sym typeface="Poppins"/>
            </a:endParaRPr>
          </a:p>
          <a:p>
            <a:pPr indent="0" lvl="0" marL="0" rtl="0" algn="l">
              <a:lnSpc>
                <a:spcPct val="130000"/>
              </a:lnSpc>
              <a:spcBef>
                <a:spcPts val="0"/>
              </a:spcBef>
              <a:spcAft>
                <a:spcPts val="0"/>
              </a:spcAft>
              <a:buClr>
                <a:schemeClr val="dk1"/>
              </a:buClr>
              <a:buSzPts val="1100"/>
              <a:buFont typeface="Arial"/>
              <a:buNone/>
            </a:pPr>
            <a:r>
              <a:rPr lang="ru" sz="1200">
                <a:solidFill>
                  <a:schemeClr val="dk1"/>
                </a:solidFill>
                <a:latin typeface="Poppins Medium"/>
                <a:ea typeface="Poppins Medium"/>
                <a:cs typeface="Poppins Medium"/>
                <a:sym typeface="Poppins Medium"/>
              </a:rPr>
              <a:t>2012-2015</a:t>
            </a:r>
            <a:r>
              <a:rPr lang="ru" sz="1200">
                <a:solidFill>
                  <a:schemeClr val="dk1"/>
                </a:solidFill>
                <a:latin typeface="Poppins"/>
                <a:ea typeface="Poppins"/>
                <a:cs typeface="Poppins"/>
                <a:sym typeface="Poppins"/>
              </a:rPr>
              <a:t> </a:t>
            </a:r>
            <a:endParaRPr sz="600">
              <a:solidFill>
                <a:schemeClr val="dk1"/>
              </a:solidFill>
              <a:latin typeface="Poppins"/>
              <a:ea typeface="Poppins"/>
              <a:cs typeface="Poppins"/>
              <a:sym typeface="Poppins"/>
            </a:endParaRPr>
          </a:p>
          <a:p>
            <a:pPr indent="0" lvl="0" marL="0" rtl="0" algn="l">
              <a:lnSpc>
                <a:spcPct val="130000"/>
              </a:lnSpc>
              <a:spcBef>
                <a:spcPts val="0"/>
              </a:spcBef>
              <a:spcAft>
                <a:spcPts val="0"/>
              </a:spcAft>
              <a:buClr>
                <a:schemeClr val="dk1"/>
              </a:buClr>
              <a:buSzPts val="1100"/>
              <a:buFont typeface="Arial"/>
              <a:buNone/>
            </a:pPr>
            <a:r>
              <a:rPr lang="ru" sz="1200">
                <a:solidFill>
                  <a:srgbClr val="434343"/>
                </a:solidFill>
                <a:latin typeface="Poppins"/>
                <a:ea typeface="Poppins"/>
                <a:cs typeface="Poppins"/>
                <a:sym typeface="Poppins"/>
              </a:rPr>
              <a:t>Lorem ipsum dolor sit amet, consectetuer adipiscing  elit, sed diam nonummy nibh euismod tincidunt ut  laoreet dolore magna aliquam erat volutpat. Ut wisi  enim ad minim veniam, quis nostrud exerci tation  ullamcorper suscipit lobortis nisl ut</a:t>
            </a:r>
            <a:endParaRPr/>
          </a:p>
        </p:txBody>
      </p:sp>
      <p:sp>
        <p:nvSpPr>
          <p:cNvPr id="74" name="Google Shape;74;p13"/>
          <p:cNvSpPr txBox="1"/>
          <p:nvPr/>
        </p:nvSpPr>
        <p:spPr>
          <a:xfrm>
            <a:off x="534750" y="7461000"/>
            <a:ext cx="4424700" cy="1569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sz="1200">
                <a:solidFill>
                  <a:schemeClr val="dk1"/>
                </a:solidFill>
                <a:latin typeface="Poppins Medium"/>
                <a:ea typeface="Poppins Medium"/>
                <a:cs typeface="Poppins Medium"/>
                <a:sym typeface="Poppins Medium"/>
              </a:rPr>
              <a:t>FINANCIAL ANALYST  </a:t>
            </a:r>
            <a:r>
              <a:rPr lang="ru" sz="1200">
                <a:solidFill>
                  <a:schemeClr val="dk1"/>
                </a:solidFill>
                <a:latin typeface="Poppins Medium"/>
                <a:ea typeface="Poppins Medium"/>
                <a:cs typeface="Poppins Medium"/>
                <a:sym typeface="Poppins Medium"/>
              </a:rPr>
              <a:t>|</a:t>
            </a:r>
            <a:r>
              <a:rPr lang="ru" sz="1200">
                <a:solidFill>
                  <a:schemeClr val="dk1"/>
                </a:solidFill>
                <a:latin typeface="Poppins Medium"/>
                <a:ea typeface="Poppins Medium"/>
                <a:cs typeface="Poppins Medium"/>
                <a:sym typeface="Poppins Medium"/>
              </a:rPr>
              <a:t>  </a:t>
            </a:r>
            <a:r>
              <a:rPr lang="ru" sz="1200">
                <a:solidFill>
                  <a:schemeClr val="dk1"/>
                </a:solidFill>
                <a:latin typeface="Poppins"/>
                <a:ea typeface="Poppins"/>
                <a:cs typeface="Poppins"/>
                <a:sym typeface="Poppins"/>
              </a:rPr>
              <a:t>COMPANY NAME          </a:t>
            </a:r>
            <a:endParaRPr sz="1200">
              <a:solidFill>
                <a:schemeClr val="dk1"/>
              </a:solidFill>
              <a:latin typeface="Poppins"/>
              <a:ea typeface="Poppins"/>
              <a:cs typeface="Poppins"/>
              <a:sym typeface="Poppins"/>
            </a:endParaRPr>
          </a:p>
          <a:p>
            <a:pPr indent="0" lvl="0" marL="0" rtl="0" algn="l">
              <a:lnSpc>
                <a:spcPct val="130000"/>
              </a:lnSpc>
              <a:spcBef>
                <a:spcPts val="0"/>
              </a:spcBef>
              <a:spcAft>
                <a:spcPts val="0"/>
              </a:spcAft>
              <a:buNone/>
            </a:pPr>
            <a:r>
              <a:rPr lang="ru" sz="1200">
                <a:solidFill>
                  <a:schemeClr val="dk1"/>
                </a:solidFill>
                <a:latin typeface="Poppins Medium"/>
                <a:ea typeface="Poppins Medium"/>
                <a:cs typeface="Poppins Medium"/>
                <a:sym typeface="Poppins Medium"/>
              </a:rPr>
              <a:t>2012-2020</a:t>
            </a:r>
            <a:r>
              <a:rPr lang="ru" sz="1200">
                <a:solidFill>
                  <a:schemeClr val="dk1"/>
                </a:solidFill>
                <a:latin typeface="Poppins"/>
                <a:ea typeface="Poppins"/>
                <a:cs typeface="Poppins"/>
                <a:sym typeface="Poppins"/>
              </a:rPr>
              <a:t> </a:t>
            </a:r>
            <a:endParaRPr sz="600">
              <a:solidFill>
                <a:schemeClr val="dk1"/>
              </a:solidFill>
              <a:latin typeface="Poppins"/>
              <a:ea typeface="Poppins"/>
              <a:cs typeface="Poppins"/>
              <a:sym typeface="Poppins"/>
            </a:endParaRPr>
          </a:p>
          <a:p>
            <a:pPr indent="0" lvl="0" marL="0" rtl="0" algn="l">
              <a:lnSpc>
                <a:spcPct val="130000"/>
              </a:lnSpc>
              <a:spcBef>
                <a:spcPts val="0"/>
              </a:spcBef>
              <a:spcAft>
                <a:spcPts val="0"/>
              </a:spcAft>
              <a:buNone/>
            </a:pPr>
            <a:r>
              <a:rPr lang="ru" sz="1200">
                <a:solidFill>
                  <a:srgbClr val="434343"/>
                </a:solidFill>
                <a:latin typeface="Poppins"/>
                <a:ea typeface="Poppins"/>
                <a:cs typeface="Poppins"/>
                <a:sym typeface="Poppins"/>
              </a:rPr>
              <a:t>Lorem ipsum dolor sit amet, consectetuer adipiscing  elit, sed diam nonummy nibh euismod tincidunt ut  laoreet dolore magna aliquam erat volutpat. Ut wisi  enim ad minim veniam, quis nostrud exerci tation.</a:t>
            </a:r>
            <a:endParaRPr/>
          </a:p>
        </p:txBody>
      </p:sp>
      <p:sp>
        <p:nvSpPr>
          <p:cNvPr id="75" name="Google Shape;75;p13"/>
          <p:cNvSpPr txBox="1"/>
          <p:nvPr/>
        </p:nvSpPr>
        <p:spPr>
          <a:xfrm>
            <a:off x="5110800" y="3114750"/>
            <a:ext cx="2003100" cy="431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chemeClr val="dk1"/>
                </a:solidFill>
                <a:highlight>
                  <a:srgbClr val="EFEFEF"/>
                </a:highlight>
                <a:latin typeface="Spectral SemiBold"/>
                <a:ea typeface="Spectral SemiBold"/>
                <a:cs typeface="Spectral SemiBold"/>
                <a:sym typeface="Spectral SemiBold"/>
              </a:rPr>
              <a:t>SKILLS</a:t>
            </a:r>
            <a:endParaRPr/>
          </a:p>
        </p:txBody>
      </p:sp>
      <p:sp>
        <p:nvSpPr>
          <p:cNvPr id="76" name="Google Shape;76;p13"/>
          <p:cNvSpPr txBox="1"/>
          <p:nvPr/>
        </p:nvSpPr>
        <p:spPr>
          <a:xfrm>
            <a:off x="5004825" y="3623088"/>
            <a:ext cx="2003100" cy="18102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sz="1200">
                <a:solidFill>
                  <a:srgbClr val="434343"/>
                </a:solidFill>
                <a:latin typeface="Poppins"/>
                <a:ea typeface="Poppins"/>
                <a:cs typeface="Poppins"/>
                <a:sym typeface="Poppins"/>
              </a:rPr>
              <a:t>SEO </a:t>
            </a:r>
            <a:endParaRPr sz="1200">
              <a:solidFill>
                <a:srgbClr val="434343"/>
              </a:solidFill>
              <a:latin typeface="Poppins"/>
              <a:ea typeface="Poppins"/>
              <a:cs typeface="Poppins"/>
              <a:sym typeface="Poppins"/>
            </a:endParaRPr>
          </a:p>
          <a:p>
            <a:pPr indent="0" lvl="0" marL="0" rtl="0" algn="l">
              <a:lnSpc>
                <a:spcPct val="130000"/>
              </a:lnSpc>
              <a:spcBef>
                <a:spcPts val="0"/>
              </a:spcBef>
              <a:spcAft>
                <a:spcPts val="0"/>
              </a:spcAft>
              <a:buNone/>
            </a:pPr>
            <a:r>
              <a:rPr lang="ru" sz="1200">
                <a:solidFill>
                  <a:srgbClr val="434343"/>
                </a:solidFill>
                <a:latin typeface="Poppins"/>
                <a:ea typeface="Poppins"/>
                <a:cs typeface="Poppins"/>
                <a:sym typeface="Poppins"/>
              </a:rPr>
              <a:t>HTML </a:t>
            </a:r>
            <a:endParaRPr sz="1200">
              <a:solidFill>
                <a:srgbClr val="434343"/>
              </a:solidFill>
              <a:latin typeface="Poppins"/>
              <a:ea typeface="Poppins"/>
              <a:cs typeface="Poppins"/>
              <a:sym typeface="Poppins"/>
            </a:endParaRPr>
          </a:p>
          <a:p>
            <a:pPr indent="0" lvl="0" marL="0" rtl="0" algn="l">
              <a:lnSpc>
                <a:spcPct val="130000"/>
              </a:lnSpc>
              <a:spcBef>
                <a:spcPts val="0"/>
              </a:spcBef>
              <a:spcAft>
                <a:spcPts val="0"/>
              </a:spcAft>
              <a:buNone/>
            </a:pPr>
            <a:r>
              <a:rPr lang="ru" sz="1200">
                <a:solidFill>
                  <a:srgbClr val="434343"/>
                </a:solidFill>
                <a:latin typeface="Poppins"/>
                <a:ea typeface="Poppins"/>
                <a:cs typeface="Poppins"/>
                <a:sym typeface="Poppins"/>
              </a:rPr>
              <a:t>CSS </a:t>
            </a:r>
            <a:endParaRPr sz="1200">
              <a:solidFill>
                <a:srgbClr val="434343"/>
              </a:solidFill>
              <a:latin typeface="Poppins"/>
              <a:ea typeface="Poppins"/>
              <a:cs typeface="Poppins"/>
              <a:sym typeface="Poppins"/>
            </a:endParaRPr>
          </a:p>
          <a:p>
            <a:pPr indent="0" lvl="0" marL="0" rtl="0" algn="l">
              <a:lnSpc>
                <a:spcPct val="130000"/>
              </a:lnSpc>
              <a:spcBef>
                <a:spcPts val="0"/>
              </a:spcBef>
              <a:spcAft>
                <a:spcPts val="0"/>
              </a:spcAft>
              <a:buNone/>
            </a:pPr>
            <a:r>
              <a:rPr lang="ru" sz="1200">
                <a:solidFill>
                  <a:srgbClr val="434343"/>
                </a:solidFill>
                <a:latin typeface="Poppins"/>
                <a:ea typeface="Poppins"/>
                <a:cs typeface="Poppins"/>
                <a:sym typeface="Poppins"/>
              </a:rPr>
              <a:t>JavaScript </a:t>
            </a:r>
            <a:endParaRPr sz="1200">
              <a:solidFill>
                <a:srgbClr val="434343"/>
              </a:solidFill>
              <a:latin typeface="Poppins"/>
              <a:ea typeface="Poppins"/>
              <a:cs typeface="Poppins"/>
              <a:sym typeface="Poppins"/>
            </a:endParaRPr>
          </a:p>
          <a:p>
            <a:pPr indent="0" lvl="0" marL="0" rtl="0" algn="l">
              <a:lnSpc>
                <a:spcPct val="130000"/>
              </a:lnSpc>
              <a:spcBef>
                <a:spcPts val="0"/>
              </a:spcBef>
              <a:spcAft>
                <a:spcPts val="0"/>
              </a:spcAft>
              <a:buNone/>
            </a:pPr>
            <a:r>
              <a:rPr lang="ru" sz="1200">
                <a:solidFill>
                  <a:srgbClr val="434343"/>
                </a:solidFill>
                <a:latin typeface="Poppins"/>
                <a:ea typeface="Poppins"/>
                <a:cs typeface="Poppins"/>
                <a:sym typeface="Poppins"/>
              </a:rPr>
              <a:t>DigitalOcean </a:t>
            </a:r>
            <a:endParaRPr sz="1200">
              <a:solidFill>
                <a:srgbClr val="434343"/>
              </a:solidFill>
              <a:latin typeface="Poppins"/>
              <a:ea typeface="Poppins"/>
              <a:cs typeface="Poppins"/>
              <a:sym typeface="Poppins"/>
            </a:endParaRPr>
          </a:p>
          <a:p>
            <a:pPr indent="0" lvl="0" marL="0" rtl="0" algn="l">
              <a:lnSpc>
                <a:spcPct val="130000"/>
              </a:lnSpc>
              <a:spcBef>
                <a:spcPts val="0"/>
              </a:spcBef>
              <a:spcAft>
                <a:spcPts val="0"/>
              </a:spcAft>
              <a:buNone/>
            </a:pPr>
            <a:r>
              <a:rPr lang="ru" sz="1200">
                <a:solidFill>
                  <a:srgbClr val="434343"/>
                </a:solidFill>
                <a:latin typeface="Poppins"/>
                <a:ea typeface="Poppins"/>
                <a:cs typeface="Poppins"/>
                <a:sym typeface="Poppins"/>
              </a:rPr>
              <a:t>Amazon EC2 </a:t>
            </a:r>
            <a:endParaRPr sz="1200">
              <a:solidFill>
                <a:srgbClr val="434343"/>
              </a:solidFill>
              <a:latin typeface="Poppins"/>
              <a:ea typeface="Poppins"/>
              <a:cs typeface="Poppins"/>
              <a:sym typeface="Poppins"/>
            </a:endParaRPr>
          </a:p>
          <a:p>
            <a:pPr indent="0" lvl="0" marL="0" rtl="0" algn="l">
              <a:lnSpc>
                <a:spcPct val="130000"/>
              </a:lnSpc>
              <a:spcBef>
                <a:spcPts val="0"/>
              </a:spcBef>
              <a:spcAft>
                <a:spcPts val="0"/>
              </a:spcAft>
              <a:buNone/>
            </a:pPr>
            <a:r>
              <a:rPr lang="ru" sz="1200">
                <a:solidFill>
                  <a:srgbClr val="434343"/>
                </a:solidFill>
                <a:latin typeface="Poppins"/>
                <a:ea typeface="Poppins"/>
                <a:cs typeface="Poppins"/>
                <a:sym typeface="Poppins"/>
              </a:rPr>
              <a:t>SMM </a:t>
            </a:r>
            <a:endParaRPr sz="1200">
              <a:latin typeface="Poppins"/>
              <a:ea typeface="Poppins"/>
              <a:cs typeface="Poppins"/>
              <a:sym typeface="Poppins"/>
            </a:endParaRPr>
          </a:p>
        </p:txBody>
      </p:sp>
      <p:sp>
        <p:nvSpPr>
          <p:cNvPr id="77" name="Google Shape;77;p13"/>
          <p:cNvSpPr txBox="1"/>
          <p:nvPr/>
        </p:nvSpPr>
        <p:spPr>
          <a:xfrm>
            <a:off x="5110800" y="5582700"/>
            <a:ext cx="2003100" cy="431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chemeClr val="dk1"/>
                </a:solidFill>
                <a:highlight>
                  <a:srgbClr val="EFEFEF"/>
                </a:highlight>
                <a:latin typeface="Spectral SemiBold"/>
                <a:ea typeface="Spectral SemiBold"/>
                <a:cs typeface="Spectral SemiBold"/>
                <a:sym typeface="Spectral SemiBold"/>
              </a:rPr>
              <a:t>EDUCATION</a:t>
            </a:r>
            <a:endParaRPr/>
          </a:p>
        </p:txBody>
      </p:sp>
      <p:sp>
        <p:nvSpPr>
          <p:cNvPr id="78" name="Google Shape;78;p13"/>
          <p:cNvSpPr txBox="1"/>
          <p:nvPr/>
        </p:nvSpPr>
        <p:spPr>
          <a:xfrm>
            <a:off x="5004825" y="6090000"/>
            <a:ext cx="16056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ru" sz="1200">
                <a:solidFill>
                  <a:schemeClr val="dk1"/>
                </a:solidFill>
                <a:latin typeface="Poppins Medium"/>
                <a:ea typeface="Poppins Medium"/>
                <a:cs typeface="Poppins Medium"/>
                <a:sym typeface="Poppins Medium"/>
              </a:rPr>
              <a:t>2001—2005</a:t>
            </a:r>
            <a:r>
              <a:rPr lang="ru"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ru" sz="1200">
                <a:solidFill>
                  <a:srgbClr val="434343"/>
                </a:solidFill>
                <a:latin typeface="Poppins"/>
                <a:ea typeface="Poppins"/>
                <a:cs typeface="Poppins"/>
                <a:sym typeface="Poppins"/>
              </a:rPr>
              <a:t>department of CS</a:t>
            </a:r>
            <a:endParaRPr sz="1200">
              <a:solidFill>
                <a:srgbClr val="434343"/>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ru" sz="1200">
                <a:solidFill>
                  <a:srgbClr val="434343"/>
                </a:solidFill>
                <a:latin typeface="Poppins"/>
                <a:ea typeface="Poppins"/>
                <a:cs typeface="Poppins"/>
                <a:sym typeface="Poppins"/>
              </a:rPr>
              <a:t>IE and CS </a:t>
            </a:r>
            <a:endParaRPr sz="1200">
              <a:solidFill>
                <a:srgbClr val="434343"/>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ru" sz="1200">
                <a:solidFill>
                  <a:srgbClr val="434343"/>
                </a:solidFill>
                <a:latin typeface="Poppins"/>
                <a:ea typeface="Poppins"/>
                <a:cs typeface="Poppins"/>
                <a:sym typeface="Poppins"/>
              </a:rPr>
              <a:t>Bachelor’s</a:t>
            </a:r>
            <a:endParaRPr/>
          </a:p>
        </p:txBody>
      </p:sp>
      <p:sp>
        <p:nvSpPr>
          <p:cNvPr id="79" name="Google Shape;79;p13"/>
          <p:cNvSpPr txBox="1"/>
          <p:nvPr/>
        </p:nvSpPr>
        <p:spPr>
          <a:xfrm>
            <a:off x="5004825" y="7096500"/>
            <a:ext cx="16056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chemeClr val="dk1"/>
                </a:solidFill>
                <a:latin typeface="Poppins Medium"/>
                <a:ea typeface="Poppins Medium"/>
                <a:cs typeface="Poppins Medium"/>
                <a:sym typeface="Poppins Medium"/>
              </a:rPr>
              <a:t>2005—2008</a:t>
            </a:r>
            <a:r>
              <a:rPr lang="ru"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ru" sz="1200">
                <a:solidFill>
                  <a:srgbClr val="434343"/>
                </a:solidFill>
                <a:latin typeface="Poppins"/>
                <a:ea typeface="Poppins"/>
                <a:cs typeface="Poppins"/>
                <a:sym typeface="Poppins"/>
              </a:rPr>
              <a:t>department of CS</a:t>
            </a:r>
            <a:endParaRPr sz="1200">
              <a:solidFill>
                <a:srgbClr val="434343"/>
              </a:solidFill>
              <a:latin typeface="Poppins"/>
              <a:ea typeface="Poppins"/>
              <a:cs typeface="Poppins"/>
              <a:sym typeface="Poppins"/>
            </a:endParaRPr>
          </a:p>
          <a:p>
            <a:pPr indent="0" lvl="0" marL="0" rtl="0" algn="l">
              <a:lnSpc>
                <a:spcPct val="115000"/>
              </a:lnSpc>
              <a:spcBef>
                <a:spcPts val="0"/>
              </a:spcBef>
              <a:spcAft>
                <a:spcPts val="0"/>
              </a:spcAft>
              <a:buNone/>
            </a:pPr>
            <a:r>
              <a:rPr lang="ru" sz="1200">
                <a:solidFill>
                  <a:srgbClr val="434343"/>
                </a:solidFill>
                <a:latin typeface="Poppins"/>
                <a:ea typeface="Poppins"/>
                <a:cs typeface="Poppins"/>
                <a:sym typeface="Poppins"/>
              </a:rPr>
              <a:t>IE and CS </a:t>
            </a:r>
            <a:endParaRPr sz="1200">
              <a:solidFill>
                <a:srgbClr val="434343"/>
              </a:solidFill>
              <a:latin typeface="Poppins"/>
              <a:ea typeface="Poppins"/>
              <a:cs typeface="Poppins"/>
              <a:sym typeface="Poppins"/>
            </a:endParaRPr>
          </a:p>
          <a:p>
            <a:pPr indent="0" lvl="0" marL="0" rtl="0" algn="l">
              <a:lnSpc>
                <a:spcPct val="115000"/>
              </a:lnSpc>
              <a:spcBef>
                <a:spcPts val="0"/>
              </a:spcBef>
              <a:spcAft>
                <a:spcPts val="0"/>
              </a:spcAft>
              <a:buNone/>
            </a:pPr>
            <a:r>
              <a:rPr lang="ru" sz="1200">
                <a:solidFill>
                  <a:srgbClr val="434343"/>
                </a:solidFill>
                <a:latin typeface="Poppins"/>
                <a:ea typeface="Poppins"/>
                <a:cs typeface="Poppins"/>
                <a:sym typeface="Poppins"/>
              </a:rPr>
              <a:t>Bachelor’s</a:t>
            </a:r>
            <a:endParaRPr sz="1200">
              <a:solidFill>
                <a:schemeClr val="dk1"/>
              </a:solidFill>
              <a:latin typeface="Poppins Medium"/>
              <a:ea typeface="Poppins Medium"/>
              <a:cs typeface="Poppins Medium"/>
              <a:sym typeface="Poppins Medium"/>
            </a:endParaRPr>
          </a:p>
        </p:txBody>
      </p:sp>
      <p:sp>
        <p:nvSpPr>
          <p:cNvPr id="80" name="Google Shape;80;p13"/>
          <p:cNvSpPr txBox="1"/>
          <p:nvPr/>
        </p:nvSpPr>
        <p:spPr>
          <a:xfrm>
            <a:off x="5110800" y="8300000"/>
            <a:ext cx="2003100" cy="431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chemeClr val="dk1"/>
                </a:solidFill>
                <a:highlight>
                  <a:srgbClr val="EFEFEF"/>
                </a:highlight>
                <a:latin typeface="Spectral SemiBold"/>
                <a:ea typeface="Spectral SemiBold"/>
                <a:cs typeface="Spectral SemiBold"/>
                <a:sym typeface="Spectral SemiBold"/>
              </a:rPr>
              <a:t> LANGUAGES</a:t>
            </a:r>
            <a:endParaRPr/>
          </a:p>
        </p:txBody>
      </p:sp>
      <p:sp>
        <p:nvSpPr>
          <p:cNvPr id="81" name="Google Shape;81;p13"/>
          <p:cNvSpPr txBox="1"/>
          <p:nvPr/>
        </p:nvSpPr>
        <p:spPr>
          <a:xfrm>
            <a:off x="5004825" y="8807300"/>
            <a:ext cx="2109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434343"/>
                </a:solidFill>
                <a:latin typeface="Poppins"/>
                <a:ea typeface="Poppins"/>
                <a:cs typeface="Poppins"/>
                <a:sym typeface="Poppins"/>
              </a:rPr>
              <a:t>English (Native) </a:t>
            </a:r>
            <a:endParaRPr sz="1200">
              <a:solidFill>
                <a:srgbClr val="434343"/>
              </a:solidFill>
              <a:latin typeface="Poppins"/>
              <a:ea typeface="Poppins"/>
              <a:cs typeface="Poppins"/>
              <a:sym typeface="Poppins"/>
            </a:endParaRPr>
          </a:p>
          <a:p>
            <a:pPr indent="0" lvl="0" marL="0" rtl="0" algn="l">
              <a:lnSpc>
                <a:spcPct val="115000"/>
              </a:lnSpc>
              <a:spcBef>
                <a:spcPts val="0"/>
              </a:spcBef>
              <a:spcAft>
                <a:spcPts val="0"/>
              </a:spcAft>
              <a:buNone/>
            </a:pPr>
            <a:r>
              <a:rPr lang="ru" sz="1200">
                <a:solidFill>
                  <a:srgbClr val="434343"/>
                </a:solidFill>
                <a:latin typeface="Poppins"/>
                <a:ea typeface="Poppins"/>
                <a:cs typeface="Poppins"/>
                <a:sym typeface="Poppins"/>
              </a:rPr>
              <a:t>Spanish (Intermediate)</a:t>
            </a:r>
            <a:endParaRPr sz="1200">
              <a:solidFill>
                <a:schemeClr val="dk1"/>
              </a:solidFill>
              <a:latin typeface="Poppins Medium"/>
              <a:ea typeface="Poppins Medium"/>
              <a:cs typeface="Poppins Medium"/>
              <a:sym typeface="Poppins Medium"/>
            </a:endParaRPr>
          </a:p>
        </p:txBody>
      </p:sp>
      <p:grpSp>
        <p:nvGrpSpPr>
          <p:cNvPr id="82" name="Google Shape;82;p13"/>
          <p:cNvGrpSpPr/>
          <p:nvPr/>
        </p:nvGrpSpPr>
        <p:grpSpPr>
          <a:xfrm>
            <a:off x="576350" y="1791000"/>
            <a:ext cx="2003025" cy="1006500"/>
            <a:chOff x="423950" y="1777675"/>
            <a:chExt cx="2003025" cy="1006500"/>
          </a:xfrm>
        </p:grpSpPr>
        <p:cxnSp>
          <p:nvCxnSpPr>
            <p:cNvPr id="83" name="Google Shape;83;p13"/>
            <p:cNvCxnSpPr/>
            <p:nvPr/>
          </p:nvCxnSpPr>
          <p:spPr>
            <a:xfrm>
              <a:off x="602650" y="2156161"/>
              <a:ext cx="0" cy="516600"/>
            </a:xfrm>
            <a:prstGeom prst="straightConnector1">
              <a:avLst/>
            </a:prstGeom>
            <a:noFill/>
            <a:ln cap="flat" cmpd="sng" w="19050">
              <a:solidFill>
                <a:srgbClr val="FFFFFF"/>
              </a:solidFill>
              <a:prstDash val="solid"/>
              <a:round/>
              <a:headEnd len="med" w="med" type="none"/>
              <a:tailEnd len="med" w="med" type="none"/>
            </a:ln>
          </p:spPr>
        </p:cxnSp>
        <p:sp>
          <p:nvSpPr>
            <p:cNvPr id="84" name="Google Shape;84;p13"/>
            <p:cNvSpPr txBox="1"/>
            <p:nvPr/>
          </p:nvSpPr>
          <p:spPr>
            <a:xfrm>
              <a:off x="763175" y="1777675"/>
              <a:ext cx="16638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FFFFFF"/>
                  </a:solidFill>
                  <a:latin typeface="Poppins"/>
                  <a:ea typeface="Poppins"/>
                  <a:cs typeface="Poppins"/>
                  <a:sym typeface="Poppins"/>
                </a:rPr>
                <a:t>639 Robbie Inlet Lake Nestormouth Bilzen, 17218</a:t>
              </a:r>
              <a:endParaRPr sz="12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ru" sz="1200">
                  <a:solidFill>
                    <a:srgbClr val="FFFFFF"/>
                  </a:solidFill>
                  <a:latin typeface="Poppins"/>
                  <a:ea typeface="Poppins"/>
                  <a:cs typeface="Poppins"/>
                  <a:sym typeface="Poppins"/>
                </a:rPr>
                <a:t>USA</a:t>
              </a:r>
              <a:endParaRPr sz="1200">
                <a:solidFill>
                  <a:srgbClr val="FFFFFF"/>
                </a:solidFill>
                <a:latin typeface="Poppins"/>
                <a:ea typeface="Poppins"/>
                <a:cs typeface="Poppins"/>
                <a:sym typeface="Poppins"/>
              </a:endParaRPr>
            </a:p>
          </p:txBody>
        </p:sp>
        <p:pic>
          <p:nvPicPr>
            <p:cNvPr id="85" name="Google Shape;85;p13"/>
            <p:cNvPicPr preferRelativeResize="0"/>
            <p:nvPr/>
          </p:nvPicPr>
          <p:blipFill>
            <a:blip r:embed="rId10">
              <a:alphaModFix/>
            </a:blip>
            <a:stretch>
              <a:fillRect/>
            </a:stretch>
          </p:blipFill>
          <p:spPr>
            <a:xfrm>
              <a:off x="423950" y="1814275"/>
              <a:ext cx="357400" cy="357425"/>
            </a:xfrm>
            <a:prstGeom prst="rect">
              <a:avLst/>
            </a:prstGeom>
            <a:noFill/>
            <a:ln>
              <a:noFill/>
            </a:ln>
          </p:spPr>
        </p:pic>
      </p:grpSp>
      <p:pic>
        <p:nvPicPr>
          <p:cNvPr id="86" name="Google Shape;86;p13"/>
          <p:cNvPicPr preferRelativeResize="0"/>
          <p:nvPr/>
        </p:nvPicPr>
        <p:blipFill>
          <a:blip r:embed="rId11">
            <a:alphaModFix/>
          </a:blip>
          <a:stretch>
            <a:fillRect/>
          </a:stretch>
        </p:blipFill>
        <p:spPr>
          <a:xfrm>
            <a:off x="19054" y="9324979"/>
            <a:ext cx="7519649" cy="1372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