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Comfortaa SemiBold"/>
      <p:regular r:id="rId7"/>
      <p:bold r:id="rId8"/>
    </p:embeddedFon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SemiBold-regular.fntdata"/><Relationship Id="rId8" Type="http://schemas.openxmlformats.org/officeDocument/2006/relationships/font" Target="fonts/Comfortaa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353827" cy="2661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85844" y="221214"/>
            <a:ext cx="2380924" cy="214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80456" y="7163925"/>
            <a:ext cx="5907543" cy="312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3639" y="7966756"/>
            <a:ext cx="2380926" cy="2110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95740" y="4067101"/>
            <a:ext cx="5755325" cy="224082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1963812" y="3652075"/>
            <a:ext cx="726575" cy="1134500"/>
          </a:xfrm>
          <a:custGeom>
            <a:rect b="b" l="l" r="r" t="t"/>
            <a:pathLst>
              <a:path extrusionOk="0" h="45380" w="29063">
                <a:moveTo>
                  <a:pt x="29063" y="0"/>
                </a:moveTo>
                <a:cubicBezTo>
                  <a:pt x="23845" y="0"/>
                  <a:pt x="17884" y="3236"/>
                  <a:pt x="15551" y="7903"/>
                </a:cubicBezTo>
                <a:cubicBezTo>
                  <a:pt x="11186" y="16633"/>
                  <a:pt x="16347" y="28237"/>
                  <a:pt x="11982" y="36967"/>
                </a:cubicBezTo>
                <a:cubicBezTo>
                  <a:pt x="9800" y="41332"/>
                  <a:pt x="4629" y="43835"/>
                  <a:pt x="0" y="45380"/>
                </a:cubicBezTo>
              </a:path>
            </a:pathLst>
          </a:custGeom>
          <a:noFill/>
          <a:ln cap="flat" cmpd="sng" w="38100">
            <a:solidFill>
              <a:srgbClr val="1D1D1B"/>
            </a:solidFill>
            <a:prstDash val="dash"/>
            <a:round/>
            <a:headEnd len="med" w="med" type="none"/>
            <a:tailEnd len="med" w="med" type="none"/>
          </a:ln>
        </p:spPr>
      </p:sp>
      <p:sp>
        <p:nvSpPr>
          <p:cNvPr id="60" name="Google Shape;60;p13"/>
          <p:cNvSpPr/>
          <p:nvPr/>
        </p:nvSpPr>
        <p:spPr>
          <a:xfrm>
            <a:off x="12129512" y="5272825"/>
            <a:ext cx="1338402" cy="278565"/>
          </a:xfrm>
          <a:custGeom>
            <a:rect b="b" l="l" r="r" t="t"/>
            <a:pathLst>
              <a:path extrusionOk="0" h="13572" w="55323">
                <a:moveTo>
                  <a:pt x="0" y="5280"/>
                </a:moveTo>
                <a:cubicBezTo>
                  <a:pt x="1684" y="10331"/>
                  <a:pt x="9260" y="15309"/>
                  <a:pt x="14022" y="12928"/>
                </a:cubicBezTo>
                <a:cubicBezTo>
                  <a:pt x="20810" y="9534"/>
                  <a:pt x="25375" y="1254"/>
                  <a:pt x="32888" y="181"/>
                </a:cubicBezTo>
                <a:cubicBezTo>
                  <a:pt x="41361" y="-1029"/>
                  <a:pt x="50575" y="5551"/>
                  <a:pt x="55323" y="12673"/>
                </a:cubicBezTo>
              </a:path>
            </a:pathLst>
          </a:custGeom>
          <a:noFill/>
          <a:ln cap="flat" cmpd="sng" w="38100">
            <a:solidFill>
              <a:srgbClr val="1D1D1B"/>
            </a:solidFill>
            <a:prstDash val="dash"/>
            <a:round/>
            <a:headEnd len="med" w="med" type="none"/>
            <a:tailEnd len="med" w="med" type="none"/>
          </a:ln>
        </p:spPr>
      </p:sp>
      <p:sp>
        <p:nvSpPr>
          <p:cNvPr id="61" name="Google Shape;61;p13"/>
          <p:cNvSpPr/>
          <p:nvPr/>
        </p:nvSpPr>
        <p:spPr>
          <a:xfrm>
            <a:off x="10070837" y="6481950"/>
            <a:ext cx="2275375" cy="681975"/>
          </a:xfrm>
          <a:custGeom>
            <a:rect b="b" l="l" r="r" t="t"/>
            <a:pathLst>
              <a:path extrusionOk="0" h="27279" w="91015">
                <a:moveTo>
                  <a:pt x="0" y="0"/>
                </a:moveTo>
                <a:cubicBezTo>
                  <a:pt x="7927" y="7927"/>
                  <a:pt x="20555" y="13316"/>
                  <a:pt x="31613" y="11473"/>
                </a:cubicBezTo>
                <a:cubicBezTo>
                  <a:pt x="45438" y="9169"/>
                  <a:pt x="58530" y="-708"/>
                  <a:pt x="72404" y="1275"/>
                </a:cubicBezTo>
                <a:cubicBezTo>
                  <a:pt x="78969" y="2213"/>
                  <a:pt x="87158" y="5264"/>
                  <a:pt x="89486" y="11473"/>
                </a:cubicBezTo>
                <a:cubicBezTo>
                  <a:pt x="91345" y="16429"/>
                  <a:pt x="88079" y="22875"/>
                  <a:pt x="91015" y="27279"/>
                </a:cubicBezTo>
              </a:path>
            </a:pathLst>
          </a:custGeom>
          <a:noFill/>
          <a:ln cap="flat" cmpd="sng" w="38100">
            <a:solidFill>
              <a:srgbClr val="1D1D1B"/>
            </a:solidFill>
            <a:prstDash val="dash"/>
            <a:round/>
            <a:headEnd len="med" w="med" type="none"/>
            <a:tailEnd len="med" w="med" type="none"/>
          </a:ln>
        </p:spPr>
      </p:sp>
      <p:sp>
        <p:nvSpPr>
          <p:cNvPr id="62" name="Google Shape;62;p13"/>
          <p:cNvSpPr/>
          <p:nvPr/>
        </p:nvSpPr>
        <p:spPr>
          <a:xfrm>
            <a:off x="5985362" y="6284375"/>
            <a:ext cx="1752750" cy="911425"/>
          </a:xfrm>
          <a:custGeom>
            <a:rect b="b" l="l" r="r" t="t"/>
            <a:pathLst>
              <a:path extrusionOk="0" h="36457" w="70110">
                <a:moveTo>
                  <a:pt x="70110" y="0"/>
                </a:moveTo>
                <a:cubicBezTo>
                  <a:pt x="67582" y="10112"/>
                  <a:pt x="51928" y="13784"/>
                  <a:pt x="41556" y="12747"/>
                </a:cubicBezTo>
                <a:cubicBezTo>
                  <a:pt x="33079" y="11899"/>
                  <a:pt x="24252" y="8621"/>
                  <a:pt x="16061" y="10963"/>
                </a:cubicBezTo>
                <a:cubicBezTo>
                  <a:pt x="12077" y="12102"/>
                  <a:pt x="7399" y="13379"/>
                  <a:pt x="5099" y="16826"/>
                </a:cubicBezTo>
                <a:cubicBezTo>
                  <a:pt x="1347" y="22450"/>
                  <a:pt x="2138" y="30043"/>
                  <a:pt x="0" y="36457"/>
                </a:cubicBezTo>
              </a:path>
            </a:pathLst>
          </a:custGeom>
          <a:noFill/>
          <a:ln cap="flat" cmpd="sng" w="38100">
            <a:solidFill>
              <a:srgbClr val="1D1D1B"/>
            </a:solidFill>
            <a:prstDash val="dash"/>
            <a:round/>
            <a:headEnd len="med" w="med" type="none"/>
            <a:tailEnd len="med" w="med" type="none"/>
          </a:ln>
        </p:spPr>
      </p:sp>
      <p:sp>
        <p:nvSpPr>
          <p:cNvPr id="63" name="Google Shape;63;p13"/>
          <p:cNvSpPr/>
          <p:nvPr/>
        </p:nvSpPr>
        <p:spPr>
          <a:xfrm>
            <a:off x="4787112" y="5432500"/>
            <a:ext cx="1421386" cy="491575"/>
          </a:xfrm>
          <a:custGeom>
            <a:rect b="b" l="l" r="r" t="t"/>
            <a:pathLst>
              <a:path extrusionOk="0" h="19663" w="55323">
                <a:moveTo>
                  <a:pt x="55323" y="13934"/>
                </a:moveTo>
                <a:cubicBezTo>
                  <a:pt x="50588" y="17485"/>
                  <a:pt x="43535" y="21425"/>
                  <a:pt x="38242" y="18778"/>
                </a:cubicBezTo>
                <a:cubicBezTo>
                  <a:pt x="33507" y="16411"/>
                  <a:pt x="31601" y="10440"/>
                  <a:pt x="27534" y="7051"/>
                </a:cubicBezTo>
                <a:cubicBezTo>
                  <a:pt x="20386" y="1094"/>
                  <a:pt x="7742" y="-2699"/>
                  <a:pt x="0" y="2462"/>
                </a:cubicBezTo>
              </a:path>
            </a:pathLst>
          </a:custGeom>
          <a:noFill/>
          <a:ln cap="flat" cmpd="sng" w="38100">
            <a:solidFill>
              <a:srgbClr val="1D1D1B"/>
            </a:solidFill>
            <a:prstDash val="dash"/>
            <a:round/>
            <a:headEnd len="med" w="med" type="none"/>
            <a:tailEnd len="med" w="med" type="none"/>
          </a:ln>
        </p:spPr>
      </p:sp>
      <p:sp>
        <p:nvSpPr>
          <p:cNvPr id="64" name="Google Shape;64;p13"/>
          <p:cNvSpPr/>
          <p:nvPr/>
        </p:nvSpPr>
        <p:spPr>
          <a:xfrm>
            <a:off x="5545587" y="3291898"/>
            <a:ext cx="1784700" cy="748975"/>
          </a:xfrm>
          <a:custGeom>
            <a:rect b="b" l="l" r="r" t="t"/>
            <a:pathLst>
              <a:path extrusionOk="0" h="29959" w="71388">
                <a:moveTo>
                  <a:pt x="0" y="17721"/>
                </a:moveTo>
                <a:cubicBezTo>
                  <a:pt x="3272" y="24265"/>
                  <a:pt x="15836" y="20758"/>
                  <a:pt x="21925" y="16702"/>
                </a:cubicBezTo>
                <a:cubicBezTo>
                  <a:pt x="29910" y="11384"/>
                  <a:pt x="36172" y="1962"/>
                  <a:pt x="45635" y="385"/>
                </a:cubicBezTo>
                <a:cubicBezTo>
                  <a:pt x="53086" y="-857"/>
                  <a:pt x="61962" y="1675"/>
                  <a:pt x="67305" y="7014"/>
                </a:cubicBezTo>
                <a:cubicBezTo>
                  <a:pt x="71290" y="10996"/>
                  <a:pt x="72167" y="18169"/>
                  <a:pt x="70619" y="23585"/>
                </a:cubicBezTo>
                <a:cubicBezTo>
                  <a:pt x="70006" y="25730"/>
                  <a:pt x="70696" y="29254"/>
                  <a:pt x="68580" y="29959"/>
                </a:cubicBezTo>
              </a:path>
            </a:pathLst>
          </a:custGeom>
          <a:noFill/>
          <a:ln cap="flat" cmpd="sng" w="38100">
            <a:solidFill>
              <a:srgbClr val="1D1D1B"/>
            </a:solidFill>
            <a:prstDash val="dash"/>
            <a:round/>
            <a:headEnd len="med" w="med" type="none"/>
            <a:tailEnd len="med" w="med" type="none"/>
          </a:ln>
        </p:spPr>
      </p:sp>
      <p:pic>
        <p:nvPicPr>
          <p:cNvPr id="65" name="Google Shape;6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79084" y="2899792"/>
            <a:ext cx="3060674" cy="1407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739387" y="7290206"/>
            <a:ext cx="4172500" cy="15181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2955309" y="3396993"/>
            <a:ext cx="1784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Life skills</a:t>
            </a:r>
            <a:endParaRPr sz="23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62703" y="4997750"/>
            <a:ext cx="3060674" cy="14079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2313434" y="5466443"/>
            <a:ext cx="1784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Revision</a:t>
            </a:r>
            <a:endParaRPr sz="23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393986" y="4856625"/>
            <a:ext cx="33588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1D1D1B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We did all this!</a:t>
            </a:r>
            <a:endParaRPr sz="3100">
              <a:solidFill>
                <a:srgbClr val="1D1D1B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872856" y="2899792"/>
            <a:ext cx="3060674" cy="140798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13549081" y="3334386"/>
            <a:ext cx="1784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About me</a:t>
            </a:r>
            <a:endParaRPr sz="23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564623" y="4997750"/>
            <a:ext cx="3060674" cy="14079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/>
          <p:nvPr/>
        </p:nvSpPr>
        <p:spPr>
          <a:xfrm>
            <a:off x="13968598" y="5466450"/>
            <a:ext cx="2252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Setting Rules</a:t>
            </a:r>
            <a:endParaRPr sz="23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874586" y="7779868"/>
            <a:ext cx="39021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Classroom language</a:t>
            </a:r>
            <a:endParaRPr sz="23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6" name="Google Shape;7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240849" y="7290206"/>
            <a:ext cx="4172500" cy="15181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/>
          <p:nvPr/>
        </p:nvSpPr>
        <p:spPr>
          <a:xfrm>
            <a:off x="10376061" y="7779868"/>
            <a:ext cx="39021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Year Long Theme</a:t>
            </a:r>
            <a:endParaRPr sz="23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116362" y="1386300"/>
            <a:ext cx="8120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Mindmap: Our First School Term</a:t>
            </a:r>
            <a:endParaRPr sz="32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