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lison"/>
      <p:regular r:id="rId7"/>
    </p:embeddedFont>
    <p:embeddedFont>
      <p:font typeface="Rubi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  <p15:guide id="2" pos="430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43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9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68514" y="540593"/>
            <a:ext cx="44106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latin typeface="Rubik"/>
                <a:ea typeface="Rubik"/>
                <a:cs typeface="Rubik"/>
                <a:sym typeface="Rubik"/>
              </a:rPr>
              <a:t>DARIAN MANN</a:t>
            </a:r>
            <a:endParaRPr sz="41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02846" y="1163200"/>
            <a:ext cx="306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artan"/>
                <a:ea typeface="Spartan"/>
                <a:cs typeface="Spartan"/>
                <a:sym typeface="Spartan"/>
              </a:rPr>
              <a:t>Account Manager</a:t>
            </a:r>
            <a:endParaRPr sz="1600"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352731" y="1228757"/>
            <a:ext cx="2497800" cy="801875"/>
            <a:chOff x="4352731" y="1228757"/>
            <a:chExt cx="2497800" cy="801875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352731" y="1228757"/>
              <a:ext cx="249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+1223-456-7890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352731" y="1444748"/>
              <a:ext cx="249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Darianmann@mail.com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352731" y="1660740"/>
              <a:ext cx="249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54406</a:t>
              </a: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Lemke Underpass, North 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4352731" y="1876732"/>
              <a:ext cx="249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Joanyview, </a:t>
              </a: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New Hampshire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720800" y="2296300"/>
            <a:ext cx="6116700" cy="56625"/>
            <a:chOff x="720800" y="2296300"/>
            <a:chExt cx="6116700" cy="56625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720800" y="2296300"/>
              <a:ext cx="6116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720800" y="2352925"/>
              <a:ext cx="6116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713144" y="2656313"/>
            <a:ext cx="3064200" cy="390749"/>
            <a:chOff x="713144" y="2656313"/>
            <a:chExt cx="3064200" cy="390749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713144" y="2656313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latin typeface="Spartan"/>
                  <a:ea typeface="Spartan"/>
                  <a:cs typeface="Spartan"/>
                  <a:sym typeface="Spartan"/>
                </a:rPr>
                <a:t>Violet Crona</a:t>
              </a:r>
              <a:endParaRPr b="1"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713144" y="2893161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latin typeface="Spartan"/>
                  <a:ea typeface="Spartan"/>
                  <a:cs typeface="Spartan"/>
                  <a:sym typeface="Spartan"/>
                </a:rPr>
                <a:t>Hiring Manager, </a:t>
              </a: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Cummings and Kertzmann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4937546" y="2656325"/>
            <a:ext cx="1909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February 15th 2025 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713144" y="3275753"/>
            <a:ext cx="3064200" cy="802653"/>
            <a:chOff x="713144" y="3275753"/>
            <a:chExt cx="3064200" cy="802653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713144" y="3275753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+123-456-7890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713144" y="3492004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Violetcronamail.com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13144" y="3708255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54406 Lemke Underpass,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13144" y="3924506"/>
              <a:ext cx="306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Spartan"/>
                  <a:ea typeface="Spartan"/>
                  <a:cs typeface="Spartan"/>
                  <a:sym typeface="Spartan"/>
                </a:rPr>
                <a:t>North Joanyview, New Hampshire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713152" y="4432575"/>
            <a:ext cx="378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latin typeface="Spartan"/>
                <a:ea typeface="Spartan"/>
                <a:cs typeface="Spartan"/>
                <a:sym typeface="Spartan"/>
              </a:rPr>
              <a:t>JOB REFERENCE:</a:t>
            </a:r>
            <a:r>
              <a:rPr b="1" lang="uk" sz="1000"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Senior Account Manager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13152" y="4940650"/>
            <a:ext cx="378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latin typeface="Spartan"/>
                <a:ea typeface="Spartan"/>
                <a:cs typeface="Spartan"/>
                <a:sym typeface="Spartan"/>
              </a:rPr>
              <a:t>Dear Violet Crona,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13149" y="5280526"/>
            <a:ext cx="6137400" cy="36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I am writing to express my interest in the [Job Title] position at [Company Name], as 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advertised [where you found the job posting, e.g., on your company website or on a job board]. With [number] years of experience in [relevant field/industry], I am confident in my ability to contribute effectively to your team.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In my most recent role at [Previous Company Name], I [briefly describe your responsibilities or achievements relevant to the job you're applying for]. This experience has equipped me with [mention skills or knowledge] that I believe align well with the requirements of the [Job Title] position at [Company Name].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I am particularly drawn to [specific aspect of the company or role, such as its innovative projects or company culture], and I am eager to bring my [mention relevant skills or 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experiences] to contribute to [specific goal or project at the company, if known].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Thank you for considering my application. I am looking forward to the opportunity to discuss how my background, skills, and enthusiasms can be a valuable asset to [Company Name]. Please find my resume attached for your review.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13149" y="9262175"/>
            <a:ext cx="1526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Spartan"/>
                <a:ea typeface="Spartan"/>
                <a:cs typeface="Spartan"/>
                <a:sym typeface="Spartan"/>
              </a:rPr>
              <a:t>Sincerely,</a:t>
            </a:r>
            <a:endParaRPr sz="10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713149" y="9795925"/>
            <a:ext cx="1526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latin typeface="Spartan"/>
                <a:ea typeface="Spartan"/>
                <a:cs typeface="Spartan"/>
                <a:sym typeface="Spartan"/>
              </a:rPr>
              <a:t>Darian Mann</a:t>
            </a:r>
            <a:endParaRPr b="1" sz="10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382248" y="9538482"/>
            <a:ext cx="152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3000">
                <a:latin typeface="Allison"/>
                <a:ea typeface="Allison"/>
                <a:cs typeface="Allison"/>
                <a:sym typeface="Allison"/>
              </a:rPr>
              <a:t>DarianMann</a:t>
            </a:r>
            <a:endParaRPr sz="3000"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