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Poppins Light"/>
      <p:regular r:id="rId11"/>
      <p:bold r:id="rId12"/>
      <p:italic r:id="rId13"/>
      <p:boldItalic r:id="rId14"/>
    </p:embeddedFont>
    <p:embeddedFont>
      <p:font typeface="Poppins Medium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87">
          <p15:clr>
            <a:srgbClr val="747775"/>
          </p15:clr>
        </p15:guide>
        <p15:guide id="2" pos="427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87"/>
        <p:guide pos="427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Light-regular.fntdata"/><Relationship Id="rId10" Type="http://schemas.openxmlformats.org/officeDocument/2006/relationships/font" Target="fonts/Poppins-boldItalic.fntdata"/><Relationship Id="rId13" Type="http://schemas.openxmlformats.org/officeDocument/2006/relationships/font" Target="fonts/PoppinsLight-italic.fntdata"/><Relationship Id="rId12" Type="http://schemas.openxmlformats.org/officeDocument/2006/relationships/font" Target="fonts/Poppins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15" Type="http://schemas.openxmlformats.org/officeDocument/2006/relationships/font" Target="fonts/PoppinsMedium-regular.fntdata"/><Relationship Id="rId14" Type="http://schemas.openxmlformats.org/officeDocument/2006/relationships/font" Target="fonts/PoppinsLight-boldItalic.fntdata"/><Relationship Id="rId17" Type="http://schemas.openxmlformats.org/officeDocument/2006/relationships/font" Target="fonts/PoppinsMedium-italic.fntdata"/><Relationship Id="rId16" Type="http://schemas.openxmlformats.org/officeDocument/2006/relationships/font" Target="fonts/Poppins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PoppinsMedium-boldItalic.fntdata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536506"/>
            <a:ext cx="7560000" cy="9161788"/>
            <a:chOff x="0" y="295937"/>
            <a:chExt cx="7560000" cy="9161788"/>
          </a:xfrm>
        </p:grpSpPr>
        <p:sp>
          <p:nvSpPr>
            <p:cNvPr id="55" name="Google Shape;55;p13"/>
            <p:cNvSpPr/>
            <p:nvPr/>
          </p:nvSpPr>
          <p:spPr>
            <a:xfrm>
              <a:off x="0" y="1144475"/>
              <a:ext cx="7560000" cy="36600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544500" y="295937"/>
              <a:ext cx="64710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6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COVER LETTER FOR JOB APPLICATION</a:t>
              </a:r>
              <a:endParaRPr b="1" sz="2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57" name="Google Shape;57;p13"/>
            <p:cNvGrpSpPr/>
            <p:nvPr/>
          </p:nvGrpSpPr>
          <p:grpSpPr>
            <a:xfrm>
              <a:off x="773775" y="1256813"/>
              <a:ext cx="2045600" cy="146400"/>
              <a:chOff x="773775" y="1256813"/>
              <a:chExt cx="2045600" cy="146400"/>
            </a:xfrm>
          </p:grpSpPr>
          <p:grpSp>
            <p:nvGrpSpPr>
              <p:cNvPr id="58" name="Google Shape;58;p13"/>
              <p:cNvGrpSpPr/>
              <p:nvPr/>
            </p:nvGrpSpPr>
            <p:grpSpPr>
              <a:xfrm>
                <a:off x="773775" y="1256813"/>
                <a:ext cx="146400" cy="146400"/>
                <a:chOff x="773775" y="1252550"/>
                <a:chExt cx="146400" cy="146400"/>
              </a:xfrm>
            </p:grpSpPr>
            <p:sp>
              <p:nvSpPr>
                <p:cNvPr id="59" name="Google Shape;59;p13"/>
                <p:cNvSpPr/>
                <p:nvPr/>
              </p:nvSpPr>
              <p:spPr>
                <a:xfrm>
                  <a:off x="773775" y="1252550"/>
                  <a:ext cx="146400" cy="146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60" name="Google Shape;60;p13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>
                  <a:off x="801600" y="1294950"/>
                  <a:ext cx="90750" cy="615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61" name="Google Shape;61;p13"/>
              <p:cNvSpPr txBox="1"/>
              <p:nvPr/>
            </p:nvSpPr>
            <p:spPr>
              <a:xfrm>
                <a:off x="1040675" y="1260713"/>
                <a:ext cx="1778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chemeClr val="dk1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JOHN.SMITH@EXAMPLE.COM</a:t>
                </a:r>
                <a:endParaRPr sz="900">
                  <a:solidFill>
                    <a:schemeClr val="dk1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62" name="Google Shape;62;p13"/>
            <p:cNvGrpSpPr/>
            <p:nvPr/>
          </p:nvGrpSpPr>
          <p:grpSpPr>
            <a:xfrm>
              <a:off x="2924875" y="1256813"/>
              <a:ext cx="1313600" cy="146400"/>
              <a:chOff x="2893875" y="1256813"/>
              <a:chExt cx="1313600" cy="146400"/>
            </a:xfrm>
          </p:grpSpPr>
          <p:sp>
            <p:nvSpPr>
              <p:cNvPr id="63" name="Google Shape;63;p13"/>
              <p:cNvSpPr txBox="1"/>
              <p:nvPr/>
            </p:nvSpPr>
            <p:spPr>
              <a:xfrm>
                <a:off x="3160775" y="1260725"/>
                <a:ext cx="1046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chemeClr val="dk1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(555) 123-4567</a:t>
                </a:r>
                <a:endParaRPr sz="900">
                  <a:solidFill>
                    <a:schemeClr val="dk1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grpSp>
            <p:nvGrpSpPr>
              <p:cNvPr id="64" name="Google Shape;64;p13"/>
              <p:cNvGrpSpPr/>
              <p:nvPr/>
            </p:nvGrpSpPr>
            <p:grpSpPr>
              <a:xfrm>
                <a:off x="2893875" y="1256813"/>
                <a:ext cx="146400" cy="146400"/>
                <a:chOff x="2893875" y="1256813"/>
                <a:chExt cx="146400" cy="146400"/>
              </a:xfrm>
            </p:grpSpPr>
            <p:sp>
              <p:nvSpPr>
                <p:cNvPr id="65" name="Google Shape;65;p13"/>
                <p:cNvSpPr/>
                <p:nvPr/>
              </p:nvSpPr>
              <p:spPr>
                <a:xfrm>
                  <a:off x="2893875" y="1256813"/>
                  <a:ext cx="146400" cy="146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66" name="Google Shape;66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2923825" y="1290100"/>
                  <a:ext cx="86500" cy="798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67" name="Google Shape;67;p13"/>
            <p:cNvGrpSpPr/>
            <p:nvPr/>
          </p:nvGrpSpPr>
          <p:grpSpPr>
            <a:xfrm>
              <a:off x="4343975" y="1256813"/>
              <a:ext cx="2540300" cy="146400"/>
              <a:chOff x="4265650" y="1256813"/>
              <a:chExt cx="2540300" cy="146400"/>
            </a:xfrm>
          </p:grpSpPr>
          <p:sp>
            <p:nvSpPr>
              <p:cNvPr id="68" name="Google Shape;68;p13"/>
              <p:cNvSpPr txBox="1"/>
              <p:nvPr/>
            </p:nvSpPr>
            <p:spPr>
              <a:xfrm>
                <a:off x="4532550" y="1260725"/>
                <a:ext cx="2273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chemeClr val="dk1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45 BEACON STREET, BOSTON, MA 02108</a:t>
                </a:r>
                <a:endParaRPr sz="900">
                  <a:solidFill>
                    <a:schemeClr val="dk1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grpSp>
            <p:nvGrpSpPr>
              <p:cNvPr id="69" name="Google Shape;69;p13"/>
              <p:cNvGrpSpPr/>
              <p:nvPr/>
            </p:nvGrpSpPr>
            <p:grpSpPr>
              <a:xfrm>
                <a:off x="4265650" y="1256813"/>
                <a:ext cx="146400" cy="146400"/>
                <a:chOff x="4265650" y="1256813"/>
                <a:chExt cx="146400" cy="146400"/>
              </a:xfrm>
            </p:grpSpPr>
            <p:sp>
              <p:nvSpPr>
                <p:cNvPr id="70" name="Google Shape;70;p13"/>
                <p:cNvSpPr/>
                <p:nvPr/>
              </p:nvSpPr>
              <p:spPr>
                <a:xfrm>
                  <a:off x="4265650" y="1256813"/>
                  <a:ext cx="146400" cy="1464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71" name="Google Shape;71;p13"/>
                <p:cNvPicPr preferRelativeResize="0"/>
                <p:nvPr/>
              </p:nvPicPr>
              <p:blipFill>
                <a:blip r:embed="rId5">
                  <a:alphaModFix/>
                </a:blip>
                <a:stretch>
                  <a:fillRect/>
                </a:stretch>
              </p:blipFill>
              <p:spPr>
                <a:xfrm>
                  <a:off x="4302900" y="1284275"/>
                  <a:ext cx="71900" cy="915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72" name="Google Shape;72;p13"/>
            <p:cNvSpPr txBox="1"/>
            <p:nvPr/>
          </p:nvSpPr>
          <p:spPr>
            <a:xfrm>
              <a:off x="773775" y="2435850"/>
              <a:ext cx="1683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08.09.2025</a:t>
              </a:r>
              <a:endParaRPr b="1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73" name="Google Shape;73;p13"/>
            <p:cNvGrpSpPr/>
            <p:nvPr/>
          </p:nvGrpSpPr>
          <p:grpSpPr>
            <a:xfrm>
              <a:off x="773775" y="2943850"/>
              <a:ext cx="2434800" cy="1176825"/>
              <a:chOff x="773775" y="2943850"/>
              <a:chExt cx="2434800" cy="1176825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773775" y="2943850"/>
                <a:ext cx="1683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100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Carl Anderson</a:t>
                </a:r>
                <a:endParaRPr b="1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773775" y="3195025"/>
                <a:ext cx="1683300" cy="42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1100">
                    <a:solidFill>
                      <a:schemeClr val="dk1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123 Company Address</a:t>
                </a:r>
                <a:endParaRPr sz="1100">
                  <a:solidFill>
                    <a:schemeClr val="dk1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chemeClr val="dk1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City, State, Zip Code</a:t>
                </a:r>
                <a:endParaRPr sz="1100">
                  <a:solidFill>
                    <a:schemeClr val="dk1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773775" y="3700300"/>
                <a:ext cx="1683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chemeClr val="dk1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(555) 789-1011</a:t>
                </a:r>
                <a:endParaRPr sz="1100">
                  <a:solidFill>
                    <a:schemeClr val="dk1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773775" y="3951475"/>
                <a:ext cx="2434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chemeClr val="dk1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hiring.manager@company.com</a:t>
                </a:r>
                <a:endParaRPr sz="1100">
                  <a:solidFill>
                    <a:schemeClr val="dk1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773775" y="4459475"/>
              <a:ext cx="6012600" cy="4998250"/>
              <a:chOff x="773775" y="4459475"/>
              <a:chExt cx="6012600" cy="4998250"/>
            </a:xfrm>
          </p:grpSpPr>
          <p:sp>
            <p:nvSpPr>
              <p:cNvPr id="79" name="Google Shape;79;p13"/>
              <p:cNvSpPr txBox="1"/>
              <p:nvPr/>
            </p:nvSpPr>
            <p:spPr>
              <a:xfrm>
                <a:off x="773775" y="4459475"/>
                <a:ext cx="1683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Dear</a:t>
                </a:r>
                <a:r>
                  <a:rPr b="1" lang="ru" sz="1100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 Carl,</a:t>
                </a:r>
                <a:endParaRPr b="1"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773775" y="4967475"/>
                <a:ext cx="6012600" cy="3725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1100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As a certified and experienced healthcare professional with over 15 years dedicated to patient wellness, I am confident in my ability to contribute effectively to the nursing staff at [Hospital Name].</a:t>
                </a:r>
                <a:endParaRPr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1100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In my current role, I manage and oversee the well-being of 25 patients daily, developing comprehensive care plans tailored to each individual, while maintaining effective collaboration with my team to ensure high-quality service.</a:t>
                </a:r>
                <a:endParaRPr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1100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I am highly skilled in handling urgent medical situations with efficiency and compassion, always supporting patients and their loved ones through every step. In 2023, I was honored with the Excellence in Patient Care Award, reflecting my dedication to the field.</a:t>
                </a:r>
                <a:endParaRPr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I would appreciate the opportunity to discuss how my skills and experiences align with your needs. I can be reached at (555) 123-4567 or at john.smith@example.com.</a:t>
                </a:r>
                <a:endParaRPr sz="11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grpSp>
            <p:nvGrpSpPr>
              <p:cNvPr id="81" name="Google Shape;81;p13"/>
              <p:cNvGrpSpPr/>
              <p:nvPr/>
            </p:nvGrpSpPr>
            <p:grpSpPr>
              <a:xfrm>
                <a:off x="773775" y="9031375"/>
                <a:ext cx="1683300" cy="426350"/>
                <a:chOff x="773775" y="9031375"/>
                <a:chExt cx="1683300" cy="426350"/>
              </a:xfrm>
            </p:grpSpPr>
            <p:sp>
              <p:nvSpPr>
                <p:cNvPr id="82" name="Google Shape;82;p13"/>
                <p:cNvSpPr txBox="1"/>
                <p:nvPr/>
              </p:nvSpPr>
              <p:spPr>
                <a:xfrm>
                  <a:off x="773775" y="9031375"/>
                  <a:ext cx="1683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Sincerely,</a:t>
                  </a:r>
                  <a:endParaRPr b="1" sz="1100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83" name="Google Shape;83;p13"/>
                <p:cNvSpPr txBox="1"/>
                <p:nvPr/>
              </p:nvSpPr>
              <p:spPr>
                <a:xfrm>
                  <a:off x="773775" y="9288525"/>
                  <a:ext cx="1683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1100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John Smith</a:t>
                  </a:r>
                  <a:endParaRPr b="1" sz="1100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