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oppins"/>
      <p:regular r:id="rId6"/>
      <p:bold r:id="rId7"/>
      <p:italic r:id="rId8"/>
      <p:boldItalic r:id="rId9"/>
    </p:embeddedFont>
    <p:embeddedFont>
      <p:font typeface="Poppins Light"/>
      <p:regular r:id="rId10"/>
      <p:bold r:id="rId11"/>
      <p:italic r:id="rId12"/>
      <p:boldItalic r:id="rId13"/>
    </p:embeddedFont>
    <p:embeddedFont>
      <p:font typeface="Poppins Medium"/>
      <p:regular r:id="rId14"/>
      <p:bold r:id="rId15"/>
      <p:italic r:id="rId16"/>
      <p:boldItalic r:id="rId17"/>
    </p:embeddedFont>
    <p:embeddedFont>
      <p:font typeface="Poppins SemiBol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SemiBold-italic.fntdata"/><Relationship Id="rId11" Type="http://schemas.openxmlformats.org/officeDocument/2006/relationships/font" Target="fonts/PoppinsLight-bold.fntdata"/><Relationship Id="rId10" Type="http://schemas.openxmlformats.org/officeDocument/2006/relationships/font" Target="fonts/PoppinsLight-regular.fntdata"/><Relationship Id="rId21" Type="http://schemas.openxmlformats.org/officeDocument/2006/relationships/font" Target="fonts/PoppinsSemiBold-boldItalic.fntdata"/><Relationship Id="rId13" Type="http://schemas.openxmlformats.org/officeDocument/2006/relationships/font" Target="fonts/PoppinsLight-boldItalic.fntdata"/><Relationship Id="rId12" Type="http://schemas.openxmlformats.org/officeDocument/2006/relationships/font" Target="fonts/Poppins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boldItalic.fntdata"/><Relationship Id="rId15" Type="http://schemas.openxmlformats.org/officeDocument/2006/relationships/font" Target="fonts/PoppinsMedium-bold.fntdata"/><Relationship Id="rId14" Type="http://schemas.openxmlformats.org/officeDocument/2006/relationships/font" Target="fonts/PoppinsMedium-regular.fntdata"/><Relationship Id="rId17" Type="http://schemas.openxmlformats.org/officeDocument/2006/relationships/font" Target="fonts/PoppinsMedium-boldItalic.fntdata"/><Relationship Id="rId16" Type="http://schemas.openxmlformats.org/officeDocument/2006/relationships/font" Target="fonts/PoppinsMedium-italic.fntdata"/><Relationship Id="rId5" Type="http://schemas.openxmlformats.org/officeDocument/2006/relationships/slide" Target="slides/slide1.xml"/><Relationship Id="rId19" Type="http://schemas.openxmlformats.org/officeDocument/2006/relationships/font" Target="fonts/PoppinsSemiBold-bold.fntdata"/><Relationship Id="rId6" Type="http://schemas.openxmlformats.org/officeDocument/2006/relationships/font" Target="fonts/Poppins-regular.fntdata"/><Relationship Id="rId18" Type="http://schemas.openxmlformats.org/officeDocument/2006/relationships/font" Target="fonts/PoppinsSemiBold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70000" y="1841725"/>
            <a:ext cx="1926000" cy="8483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287300" y="387254"/>
            <a:ext cx="498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I N T E R N S H I P  C O V E R  L E T T E R</a:t>
            </a:r>
            <a:endParaRPr b="1" sz="21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07450" y="817707"/>
            <a:ext cx="2345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E3E3E"/>
                </a:solidFill>
                <a:latin typeface="Poppins Light"/>
                <a:ea typeface="Poppins Light"/>
                <a:cs typeface="Poppins Light"/>
                <a:sym typeface="Poppins Light"/>
              </a:rPr>
              <a:t>C L A I R E  H O L D E N</a:t>
            </a:r>
            <a:endParaRPr>
              <a:solidFill>
                <a:srgbClr val="3E3E3E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116350" y="516750"/>
            <a:ext cx="63000" cy="630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380650" y="516750"/>
            <a:ext cx="63000" cy="630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0" y="1237119"/>
            <a:ext cx="7560000" cy="270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(123) 456-7890</a:t>
            </a:r>
            <a:r>
              <a:rPr lang="uk" sz="900">
                <a:solidFill>
                  <a:srgbClr val="3E3E3E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  |    12 Oakridge Road, Bristol, BS1 3HA   |   claire.holden@mail.ltd   |   linkedin.com/in/yourname</a:t>
            </a:r>
            <a:endParaRPr sz="900">
              <a:solidFill>
                <a:srgbClr val="3E3E3E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93002" y="2181123"/>
            <a:ext cx="163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To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93002" y="2559523"/>
            <a:ext cx="1631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Daniel Carter</a:t>
            </a:r>
            <a:endParaRPr b="1"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Horizon Capital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88 Kingfisher Lane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Bristol, BS2 4JF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(</a:t>
            </a: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123) 456-7890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520002" y="2181123"/>
            <a:ext cx="163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Dear Mr. Carter,</a:t>
            </a:r>
            <a:endParaRPr b="1"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472702" y="2196611"/>
            <a:ext cx="1631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E3E3E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April 1, 20XX</a:t>
            </a:r>
            <a:endParaRPr sz="900">
              <a:solidFill>
                <a:srgbClr val="3E3E3E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520000" y="2559525"/>
            <a:ext cx="4770000" cy="68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I am writing to express my keen interest in the Internship opportunity at Horizon Capital, which I discovered via your company website. As a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recent graduate in Business Economics from the University of Bristol,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with hands-on internship experience at respected financial firms such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as Alderstone Group and Finvest Partners, I am confident in my ability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to contribute positively to your team.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During my time as an Intern at Alderstone Group, I developed strong competencies in financial modeling, budget reconciliation, and client reporting. I participated in investment meetings, maintained monthly financial summaries, and supported market research projects, gaining a well-rounded understanding of both internal operations and external economic factors. Notably, I was entrusted with presenting insights to senior analysts, which sharpened my communication and presentation skills.  participated in investment meetings, maintained monthly financial summaries, and supported market research projects, gaining a well-rounded understanding of both internal operations and external economic factors. Notably, I was entrusted with presenting insights to senior analysts, which sharpened my communication and presentation skills.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At Finvest Partners, I worked closely with data analysts and strategic planners to examine investment trends and portfolio risks. I was responsible for evaluating quarterly performance indicators and building reports that assisted decision-makers in adjusting their strategies. This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role strengthened my attention to detail and analytical reasoning, as well as my ability to work under pressure in a results-driven environment.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The opportunity to intern at Horizon Capital is exciting, as I am eager to contribute to a firm renowned for its innovation in asset management. I believe my academic foundation, paired with practical experience, makes me a strong candidate. I would welcome the chance to support your mission and further refine my financial expertise within your organization.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Thank you for considering my application. I look forward to the possibility 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of discussing how I can support your team’s goals.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520002" y="9649929"/>
            <a:ext cx="163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Yours sincerely,</a:t>
            </a:r>
            <a:endParaRPr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520002" y="9832604"/>
            <a:ext cx="16311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3E3E3E"/>
                </a:solidFill>
                <a:latin typeface="Poppins"/>
                <a:ea typeface="Poppins"/>
                <a:cs typeface="Poppins"/>
                <a:sym typeface="Poppins"/>
              </a:rPr>
              <a:t>Claire Holden</a:t>
            </a:r>
            <a:endParaRPr b="1" sz="1000">
              <a:solidFill>
                <a:srgbClr val="3E3E3E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