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Lor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52">
          <p15:clr>
            <a:srgbClr val="9AA0A6"/>
          </p15:clr>
        </p15:guide>
        <p15:guide id="2" orient="horz" pos="424">
          <p15:clr>
            <a:srgbClr val="9AA0A6"/>
          </p15:clr>
        </p15:guide>
        <p15:guide id="3" pos="1079">
          <p15:clr>
            <a:srgbClr val="9AA0A6"/>
          </p15:clr>
        </p15:guide>
        <p15:guide id="4" orient="horz" pos="56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2"/>
        <p:guide pos="424" orient="horz"/>
        <p:guide pos="1079"/>
        <p:guide pos="56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Lora-bold.fntdata"/><Relationship Id="rId16" Type="http://schemas.openxmlformats.org/officeDocument/2006/relationships/font" Target="fonts/Lor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ora-boldItalic.fntdata"/><Relationship Id="rId6" Type="http://schemas.openxmlformats.org/officeDocument/2006/relationships/slide" Target="slides/slide1.xml"/><Relationship Id="rId18" Type="http://schemas.openxmlformats.org/officeDocument/2006/relationships/font" Target="fonts/Lora-italic.fntdata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0f38a8ed6_0_5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0f38a8ed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2E34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538762" y="602829"/>
            <a:ext cx="2126476" cy="767489"/>
            <a:chOff x="482700" y="527270"/>
            <a:chExt cx="2126476" cy="767489"/>
          </a:xfrm>
        </p:grpSpPr>
        <p:sp>
          <p:nvSpPr>
            <p:cNvPr id="56" name="Google Shape;56;p13"/>
            <p:cNvSpPr/>
            <p:nvPr/>
          </p:nvSpPr>
          <p:spPr>
            <a:xfrm>
              <a:off x="647776" y="527270"/>
              <a:ext cx="1961400" cy="272700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482700" y="548714"/>
              <a:ext cx="20286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Elvie Frami</a:t>
              </a:r>
              <a:endParaRPr sz="31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593550" y="925459"/>
              <a:ext cx="1806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STORE MANAGER</a:t>
              </a:r>
              <a:endParaRPr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4"/>
          <p:cNvGrpSpPr/>
          <p:nvPr/>
        </p:nvGrpSpPr>
        <p:grpSpPr>
          <a:xfrm>
            <a:off x="1008150" y="152400"/>
            <a:ext cx="1187700" cy="467398"/>
            <a:chOff x="1008150" y="152400"/>
            <a:chExt cx="1187700" cy="467398"/>
          </a:xfrm>
        </p:grpSpPr>
        <p:sp>
          <p:nvSpPr>
            <p:cNvPr id="64" name="Google Shape;64;p14"/>
            <p:cNvSpPr txBox="1"/>
            <p:nvPr/>
          </p:nvSpPr>
          <p:spPr>
            <a:xfrm>
              <a:off x="1008150" y="152400"/>
              <a:ext cx="1187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E3459"/>
                  </a:solidFill>
                  <a:latin typeface="Lora"/>
                  <a:ea typeface="Lora"/>
                  <a:cs typeface="Lora"/>
                  <a:sym typeface="Lora"/>
                </a:rPr>
                <a:t>Elvie Frami</a:t>
              </a:r>
              <a:endParaRPr sz="1800">
                <a:solidFill>
                  <a:srgbClr val="2E3459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5" name="Google Shape;65;p14"/>
            <p:cNvSpPr txBox="1"/>
            <p:nvPr/>
          </p:nvSpPr>
          <p:spPr>
            <a:xfrm>
              <a:off x="1010931" y="419698"/>
              <a:ext cx="1182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2E3459"/>
                  </a:solidFill>
                  <a:latin typeface="Poppins"/>
                  <a:ea typeface="Poppins"/>
                  <a:cs typeface="Poppins"/>
                  <a:sym typeface="Poppins"/>
                </a:rPr>
                <a:t>STORE MANAGER</a:t>
              </a:r>
              <a:endParaRPr sz="700">
                <a:solidFill>
                  <a:srgbClr val="2E3459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6" name="Google Shape;66;p14"/>
          <p:cNvGrpSpPr/>
          <p:nvPr/>
        </p:nvGrpSpPr>
        <p:grpSpPr>
          <a:xfrm>
            <a:off x="102" y="1674719"/>
            <a:ext cx="3203886" cy="161288"/>
            <a:chOff x="102" y="1656337"/>
            <a:chExt cx="3203886" cy="161288"/>
          </a:xfrm>
        </p:grpSpPr>
        <p:sp>
          <p:nvSpPr>
            <p:cNvPr id="67" name="Google Shape;67;p14"/>
            <p:cNvSpPr/>
            <p:nvPr/>
          </p:nvSpPr>
          <p:spPr>
            <a:xfrm rot="10800000">
              <a:off x="200" y="1744425"/>
              <a:ext cx="3203400" cy="73200"/>
            </a:xfrm>
            <a:prstGeom prst="rect">
              <a:avLst/>
            </a:prstGeom>
            <a:solidFill>
              <a:srgbClr val="2E35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8" name="Google Shape;68;p14"/>
            <p:cNvGrpSpPr/>
            <p:nvPr/>
          </p:nvGrpSpPr>
          <p:grpSpPr>
            <a:xfrm>
              <a:off x="102" y="1656337"/>
              <a:ext cx="3203886" cy="89958"/>
              <a:chOff x="102" y="1654901"/>
              <a:chExt cx="3203886" cy="89958"/>
            </a:xfrm>
          </p:grpSpPr>
          <p:sp>
            <p:nvSpPr>
              <p:cNvPr id="69" name="Google Shape;69;p14"/>
              <p:cNvSpPr/>
              <p:nvPr/>
            </p:nvSpPr>
            <p:spPr>
              <a:xfrm>
                <a:off x="3015665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2827152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>
                <a:off x="2638672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>
                <a:off x="2450338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2261825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4"/>
              <p:cNvSpPr/>
              <p:nvPr/>
            </p:nvSpPr>
            <p:spPr>
              <a:xfrm>
                <a:off x="2073312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4"/>
              <p:cNvSpPr/>
              <p:nvPr/>
            </p:nvSpPr>
            <p:spPr>
              <a:xfrm>
                <a:off x="1884832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4"/>
              <p:cNvSpPr/>
              <p:nvPr/>
            </p:nvSpPr>
            <p:spPr>
              <a:xfrm>
                <a:off x="1696498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4"/>
              <p:cNvSpPr/>
              <p:nvPr/>
            </p:nvSpPr>
            <p:spPr>
              <a:xfrm>
                <a:off x="1507985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4"/>
              <p:cNvSpPr/>
              <p:nvPr/>
            </p:nvSpPr>
            <p:spPr>
              <a:xfrm>
                <a:off x="1319472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4"/>
              <p:cNvSpPr/>
              <p:nvPr/>
            </p:nvSpPr>
            <p:spPr>
              <a:xfrm>
                <a:off x="1130957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>
                <a:off x="942444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4"/>
              <p:cNvSpPr/>
              <p:nvPr/>
            </p:nvSpPr>
            <p:spPr>
              <a:xfrm>
                <a:off x="753964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4"/>
              <p:cNvSpPr/>
              <p:nvPr/>
            </p:nvSpPr>
            <p:spPr>
              <a:xfrm>
                <a:off x="565630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4"/>
              <p:cNvSpPr/>
              <p:nvPr/>
            </p:nvSpPr>
            <p:spPr>
              <a:xfrm>
                <a:off x="377117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4"/>
              <p:cNvSpPr/>
              <p:nvPr/>
            </p:nvSpPr>
            <p:spPr>
              <a:xfrm>
                <a:off x="188604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4"/>
              <p:cNvSpPr/>
              <p:nvPr/>
            </p:nvSpPr>
            <p:spPr>
              <a:xfrm>
                <a:off x="102" y="1654901"/>
                <a:ext cx="188323" cy="89958"/>
              </a:xfrm>
              <a:prstGeom prst="triangle">
                <a:avLst>
                  <a:gd fmla="val 50000" name="adj"/>
                </a:avLst>
              </a:prstGeom>
              <a:solidFill>
                <a:srgbClr val="2E355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86" name="Google Shape;86;p14"/>
          <p:cNvGrpSpPr/>
          <p:nvPr/>
        </p:nvGrpSpPr>
        <p:grpSpPr>
          <a:xfrm>
            <a:off x="148125" y="958153"/>
            <a:ext cx="894900" cy="235487"/>
            <a:chOff x="308655" y="710825"/>
            <a:chExt cx="894900" cy="235487"/>
          </a:xfrm>
        </p:grpSpPr>
        <p:sp>
          <p:nvSpPr>
            <p:cNvPr id="87" name="Google Shape;87;p14"/>
            <p:cNvSpPr/>
            <p:nvPr/>
          </p:nvSpPr>
          <p:spPr>
            <a:xfrm>
              <a:off x="451759" y="710825"/>
              <a:ext cx="578700" cy="72600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4"/>
            <p:cNvSpPr txBox="1"/>
            <p:nvPr/>
          </p:nvSpPr>
          <p:spPr>
            <a:xfrm>
              <a:off x="308655" y="730912"/>
              <a:ext cx="894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Phone:</a:t>
              </a:r>
              <a:endParaRPr b="1"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(123) 456-7890</a:t>
              </a:r>
              <a:endParaRPr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9" name="Google Shape;89;p14"/>
          <p:cNvGrpSpPr/>
          <p:nvPr/>
        </p:nvGrpSpPr>
        <p:grpSpPr>
          <a:xfrm>
            <a:off x="148125" y="1242881"/>
            <a:ext cx="1064700" cy="235487"/>
            <a:chOff x="308655" y="710825"/>
            <a:chExt cx="1064700" cy="235487"/>
          </a:xfrm>
        </p:grpSpPr>
        <p:sp>
          <p:nvSpPr>
            <p:cNvPr id="90" name="Google Shape;90;p14"/>
            <p:cNvSpPr/>
            <p:nvPr/>
          </p:nvSpPr>
          <p:spPr>
            <a:xfrm>
              <a:off x="451759" y="710825"/>
              <a:ext cx="578700" cy="72600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4"/>
            <p:cNvSpPr txBox="1"/>
            <p:nvPr/>
          </p:nvSpPr>
          <p:spPr>
            <a:xfrm>
              <a:off x="308655" y="730912"/>
              <a:ext cx="106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Email: </a:t>
              </a:r>
              <a:endParaRPr b="1"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Mail@domain.ltd</a:t>
              </a:r>
              <a:endParaRPr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2" name="Google Shape;92;p14"/>
          <p:cNvGrpSpPr/>
          <p:nvPr/>
        </p:nvGrpSpPr>
        <p:grpSpPr>
          <a:xfrm>
            <a:off x="148128" y="675000"/>
            <a:ext cx="1254900" cy="235495"/>
            <a:chOff x="148128" y="675000"/>
            <a:chExt cx="1254900" cy="235495"/>
          </a:xfrm>
        </p:grpSpPr>
        <p:sp>
          <p:nvSpPr>
            <p:cNvPr id="93" name="Google Shape;93;p14"/>
            <p:cNvSpPr/>
            <p:nvPr/>
          </p:nvSpPr>
          <p:spPr>
            <a:xfrm>
              <a:off x="289950" y="675000"/>
              <a:ext cx="570600" cy="72600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4"/>
            <p:cNvSpPr txBox="1"/>
            <p:nvPr/>
          </p:nvSpPr>
          <p:spPr>
            <a:xfrm>
              <a:off x="148128" y="695095"/>
              <a:ext cx="1254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Address:</a:t>
              </a:r>
              <a:endParaRPr b="1"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Shiloh, 919,Mabelvale</a:t>
              </a:r>
              <a:endParaRPr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5" name="Google Shape;95;p14"/>
          <p:cNvGrpSpPr/>
          <p:nvPr/>
        </p:nvGrpSpPr>
        <p:grpSpPr>
          <a:xfrm>
            <a:off x="1574450" y="958153"/>
            <a:ext cx="1399800" cy="235497"/>
            <a:chOff x="308658" y="710825"/>
            <a:chExt cx="1399800" cy="235497"/>
          </a:xfrm>
        </p:grpSpPr>
        <p:sp>
          <p:nvSpPr>
            <p:cNvPr id="96" name="Google Shape;96;p14"/>
            <p:cNvSpPr/>
            <p:nvPr/>
          </p:nvSpPr>
          <p:spPr>
            <a:xfrm>
              <a:off x="447082" y="710825"/>
              <a:ext cx="578700" cy="72600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 txBox="1"/>
            <p:nvPr/>
          </p:nvSpPr>
          <p:spPr>
            <a:xfrm>
              <a:off x="308658" y="730922"/>
              <a:ext cx="139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Behance </a:t>
              </a:r>
              <a:endParaRPr b="1"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Behance.net/username</a:t>
              </a:r>
              <a:endParaRPr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8" name="Google Shape;98;p14"/>
          <p:cNvGrpSpPr/>
          <p:nvPr/>
        </p:nvGrpSpPr>
        <p:grpSpPr>
          <a:xfrm>
            <a:off x="1574476" y="1242862"/>
            <a:ext cx="1443470" cy="235488"/>
            <a:chOff x="308672" y="710825"/>
            <a:chExt cx="1376700" cy="235488"/>
          </a:xfrm>
        </p:grpSpPr>
        <p:sp>
          <p:nvSpPr>
            <p:cNvPr id="99" name="Google Shape;99;p14"/>
            <p:cNvSpPr/>
            <p:nvPr/>
          </p:nvSpPr>
          <p:spPr>
            <a:xfrm>
              <a:off x="441135" y="710825"/>
              <a:ext cx="578700" cy="72600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4"/>
            <p:cNvSpPr txBox="1"/>
            <p:nvPr/>
          </p:nvSpPr>
          <p:spPr>
            <a:xfrm>
              <a:off x="308672" y="730913"/>
              <a:ext cx="1376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Facebook </a:t>
              </a:r>
              <a:endParaRPr b="1"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Facebook.com/username</a:t>
              </a:r>
              <a:endParaRPr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1" name="Google Shape;101;p14"/>
          <p:cNvGrpSpPr/>
          <p:nvPr/>
        </p:nvGrpSpPr>
        <p:grpSpPr>
          <a:xfrm>
            <a:off x="1574450" y="675000"/>
            <a:ext cx="1415400" cy="235500"/>
            <a:chOff x="148128" y="675000"/>
            <a:chExt cx="1415400" cy="235500"/>
          </a:xfrm>
        </p:grpSpPr>
        <p:sp>
          <p:nvSpPr>
            <p:cNvPr id="102" name="Google Shape;102;p14"/>
            <p:cNvSpPr/>
            <p:nvPr/>
          </p:nvSpPr>
          <p:spPr>
            <a:xfrm>
              <a:off x="285429" y="675000"/>
              <a:ext cx="593700" cy="72600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148128" y="695100"/>
              <a:ext cx="141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Linkedin</a:t>
              </a:r>
              <a:endParaRPr b="1"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Linkedin.com/username</a:t>
              </a:r>
              <a:endParaRPr sz="7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