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Abril Fatface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4309">
          <p15:clr>
            <a:srgbClr val="A4A3A4"/>
          </p15:clr>
        </p15:guide>
        <p15:guide id="3" pos="45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4309"/>
        <p:guide pos="45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brilFatfac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11" Type="http://schemas.openxmlformats.org/officeDocument/2006/relationships/image" Target="../media/image10.png"/><Relationship Id="rId10" Type="http://schemas.openxmlformats.org/officeDocument/2006/relationships/image" Target="../media/image3.png"/><Relationship Id="rId12" Type="http://schemas.openxmlformats.org/officeDocument/2006/relationships/image" Target="../media/image9.png"/><Relationship Id="rId9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6.png"/><Relationship Id="rId7" Type="http://schemas.openxmlformats.org/officeDocument/2006/relationships/image" Target="../media/image5.png"/><Relationship Id="rId8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6419175" y="8466400"/>
            <a:ext cx="1140826" cy="2225975"/>
            <a:chOff x="6419175" y="8466400"/>
            <a:chExt cx="1140826" cy="2225975"/>
          </a:xfrm>
        </p:grpSpPr>
        <p:pic>
          <p:nvPicPr>
            <p:cNvPr id="55" name="Google Shape;55;p13"/>
            <p:cNvPicPr preferRelativeResize="0"/>
            <p:nvPr/>
          </p:nvPicPr>
          <p:blipFill rotWithShape="1">
            <a:blip r:embed="rId3">
              <a:alphaModFix/>
            </a:blip>
            <a:srcRect b="0" l="0" r="51145" t="0"/>
            <a:stretch/>
          </p:blipFill>
          <p:spPr>
            <a:xfrm>
              <a:off x="6419175" y="8466400"/>
              <a:ext cx="1140825" cy="210604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 rotWithShape="1">
            <a:blip r:embed="rId4">
              <a:alphaModFix/>
            </a:blip>
            <a:srcRect b="12149" l="0" r="48111" t="0"/>
            <a:stretch/>
          </p:blipFill>
          <p:spPr>
            <a:xfrm>
              <a:off x="6884200" y="9439950"/>
              <a:ext cx="675801" cy="125242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7" name="Google Shape;57;p13"/>
          <p:cNvGrpSpPr/>
          <p:nvPr/>
        </p:nvGrpSpPr>
        <p:grpSpPr>
          <a:xfrm>
            <a:off x="6108575" y="0"/>
            <a:ext cx="1451425" cy="2458125"/>
            <a:chOff x="6108575" y="0"/>
            <a:chExt cx="1451425" cy="2458125"/>
          </a:xfrm>
        </p:grpSpPr>
        <p:pic>
          <p:nvPicPr>
            <p:cNvPr id="58" name="Google Shape;58;p13"/>
            <p:cNvPicPr preferRelativeResize="0"/>
            <p:nvPr/>
          </p:nvPicPr>
          <p:blipFill rotWithShape="1">
            <a:blip r:embed="rId5">
              <a:alphaModFix/>
            </a:blip>
            <a:srcRect b="0" l="0" r="29819" t="1438"/>
            <a:stretch/>
          </p:blipFill>
          <p:spPr>
            <a:xfrm>
              <a:off x="6108575" y="0"/>
              <a:ext cx="1451425" cy="24581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" name="Google Shape;59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6962378" y="1134400"/>
              <a:ext cx="199900" cy="17265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60" name="Google Shape;60;p13"/>
          <p:cNvPicPr preferRelativeResize="0"/>
          <p:nvPr/>
        </p:nvPicPr>
        <p:blipFill rotWithShape="1">
          <a:blip r:embed="rId7">
            <a:alphaModFix/>
          </a:blip>
          <a:srcRect b="0" l="2334" r="0" t="9641"/>
          <a:stretch/>
        </p:blipFill>
        <p:spPr>
          <a:xfrm>
            <a:off x="0" y="0"/>
            <a:ext cx="1994475" cy="186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 rotWithShape="1">
          <a:blip r:embed="rId8">
            <a:alphaModFix/>
          </a:blip>
          <a:srcRect b="0" l="8416" r="0" t="28972"/>
          <a:stretch/>
        </p:blipFill>
        <p:spPr>
          <a:xfrm>
            <a:off x="0" y="0"/>
            <a:ext cx="2186100" cy="1609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 rotWithShape="1">
          <a:blip r:embed="rId9">
            <a:alphaModFix/>
          </a:blip>
          <a:srcRect b="0" l="0" r="33186" t="7638"/>
          <a:stretch/>
        </p:blipFill>
        <p:spPr>
          <a:xfrm>
            <a:off x="6909400" y="0"/>
            <a:ext cx="650600" cy="9497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3"/>
          <p:cNvSpPr/>
          <p:nvPr/>
        </p:nvSpPr>
        <p:spPr>
          <a:xfrm rot="60129">
            <a:off x="1425207" y="719459"/>
            <a:ext cx="4717022" cy="1027058"/>
          </a:xfrm>
          <a:prstGeom prst="ellipse">
            <a:avLst/>
          </a:prstGeom>
          <a:solidFill>
            <a:srgbClr val="E5B3B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 txBox="1"/>
          <p:nvPr/>
        </p:nvSpPr>
        <p:spPr>
          <a:xfrm>
            <a:off x="1983585" y="913463"/>
            <a:ext cx="36003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100">
                <a:solidFill>
                  <a:srgbClr val="28251A"/>
                </a:solidFill>
                <a:latin typeface="Abril Fatface"/>
                <a:ea typeface="Abril Fatface"/>
                <a:cs typeface="Abril Fatface"/>
                <a:sym typeface="Abril Fatface"/>
              </a:rPr>
              <a:t>Cornell Notes</a:t>
            </a:r>
            <a:endParaRPr sz="4100">
              <a:solidFill>
                <a:srgbClr val="28251A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720003" y="2145600"/>
            <a:ext cx="23670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900">
                <a:solidFill>
                  <a:srgbClr val="28251A"/>
                </a:solidFill>
                <a:latin typeface="Abril Fatface"/>
                <a:ea typeface="Abril Fatface"/>
                <a:cs typeface="Abril Fatface"/>
                <a:sym typeface="Abril Fatface"/>
              </a:rPr>
              <a:t>Key points</a:t>
            </a:r>
            <a:endParaRPr sz="1900">
              <a:solidFill>
                <a:srgbClr val="28251A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3886527" y="2145600"/>
            <a:ext cx="23670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900">
                <a:solidFill>
                  <a:srgbClr val="28251A"/>
                </a:solidFill>
                <a:latin typeface="Abril Fatface"/>
                <a:ea typeface="Abril Fatface"/>
                <a:cs typeface="Abril Fatface"/>
                <a:sym typeface="Abril Fatface"/>
              </a:rPr>
              <a:t>Notes</a:t>
            </a:r>
            <a:endParaRPr sz="1900">
              <a:solidFill>
                <a:srgbClr val="28251A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grpSp>
        <p:nvGrpSpPr>
          <p:cNvPr id="67" name="Google Shape;67;p13"/>
          <p:cNvGrpSpPr/>
          <p:nvPr/>
        </p:nvGrpSpPr>
        <p:grpSpPr>
          <a:xfrm>
            <a:off x="718750" y="2613375"/>
            <a:ext cx="241800" cy="4256275"/>
            <a:chOff x="718750" y="2613375"/>
            <a:chExt cx="241800" cy="4256275"/>
          </a:xfrm>
        </p:grpSpPr>
        <p:sp>
          <p:nvSpPr>
            <p:cNvPr id="68" name="Google Shape;68;p13"/>
            <p:cNvSpPr/>
            <p:nvPr/>
          </p:nvSpPr>
          <p:spPr>
            <a:xfrm>
              <a:off x="718750" y="2613375"/>
              <a:ext cx="241800" cy="241800"/>
            </a:xfrm>
            <a:prstGeom prst="roundRect">
              <a:avLst>
                <a:gd fmla="val 16667" name="adj"/>
              </a:avLst>
            </a:prstGeom>
            <a:noFill/>
            <a:ln cap="flat" cmpd="sng" w="19050">
              <a:solidFill>
                <a:srgbClr val="28251A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718750" y="3183100"/>
              <a:ext cx="241800" cy="241800"/>
            </a:xfrm>
            <a:prstGeom prst="roundRect">
              <a:avLst>
                <a:gd fmla="val 16667" name="adj"/>
              </a:avLst>
            </a:prstGeom>
            <a:noFill/>
            <a:ln cap="flat" cmpd="sng" w="19050">
              <a:solidFill>
                <a:srgbClr val="28251A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718750" y="3752786"/>
              <a:ext cx="241800" cy="241800"/>
            </a:xfrm>
            <a:prstGeom prst="roundRect">
              <a:avLst>
                <a:gd fmla="val 16667" name="adj"/>
              </a:avLst>
            </a:prstGeom>
            <a:noFill/>
            <a:ln cap="flat" cmpd="sng" w="19050">
              <a:solidFill>
                <a:srgbClr val="28251A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718750" y="4322511"/>
              <a:ext cx="241800" cy="241800"/>
            </a:xfrm>
            <a:prstGeom prst="roundRect">
              <a:avLst>
                <a:gd fmla="val 16667" name="adj"/>
              </a:avLst>
            </a:prstGeom>
            <a:noFill/>
            <a:ln cap="flat" cmpd="sng" w="19050">
              <a:solidFill>
                <a:srgbClr val="28251A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718750" y="4918699"/>
              <a:ext cx="241800" cy="241800"/>
            </a:xfrm>
            <a:prstGeom prst="roundRect">
              <a:avLst>
                <a:gd fmla="val 16667" name="adj"/>
              </a:avLst>
            </a:prstGeom>
            <a:noFill/>
            <a:ln cap="flat" cmpd="sng" w="19050">
              <a:solidFill>
                <a:srgbClr val="28251A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718750" y="5488424"/>
              <a:ext cx="241800" cy="241800"/>
            </a:xfrm>
            <a:prstGeom prst="roundRect">
              <a:avLst>
                <a:gd fmla="val 16667" name="adj"/>
              </a:avLst>
            </a:prstGeom>
            <a:noFill/>
            <a:ln cap="flat" cmpd="sng" w="19050">
              <a:solidFill>
                <a:srgbClr val="28251A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718750" y="6058125"/>
              <a:ext cx="241800" cy="241800"/>
            </a:xfrm>
            <a:prstGeom prst="roundRect">
              <a:avLst>
                <a:gd fmla="val 16667" name="adj"/>
              </a:avLst>
            </a:prstGeom>
            <a:noFill/>
            <a:ln cap="flat" cmpd="sng" w="19050">
              <a:solidFill>
                <a:srgbClr val="28251A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718750" y="6627850"/>
              <a:ext cx="241800" cy="241800"/>
            </a:xfrm>
            <a:prstGeom prst="roundRect">
              <a:avLst>
                <a:gd fmla="val 16667" name="adj"/>
              </a:avLst>
            </a:prstGeom>
            <a:noFill/>
            <a:ln cap="flat" cmpd="sng" w="19050">
              <a:solidFill>
                <a:srgbClr val="28251A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6" name="Google Shape;76;p13"/>
          <p:cNvGrpSpPr/>
          <p:nvPr/>
        </p:nvGrpSpPr>
        <p:grpSpPr>
          <a:xfrm>
            <a:off x="1348100" y="2219225"/>
            <a:ext cx="5498400" cy="4650300"/>
            <a:chOff x="1348100" y="2219225"/>
            <a:chExt cx="5498400" cy="4650300"/>
          </a:xfrm>
        </p:grpSpPr>
        <p:cxnSp>
          <p:nvCxnSpPr>
            <p:cNvPr id="77" name="Google Shape;77;p13"/>
            <p:cNvCxnSpPr/>
            <p:nvPr/>
          </p:nvCxnSpPr>
          <p:spPr>
            <a:xfrm>
              <a:off x="1348100" y="2851850"/>
              <a:ext cx="5498400" cy="0"/>
            </a:xfrm>
            <a:prstGeom prst="straightConnector1">
              <a:avLst/>
            </a:prstGeom>
            <a:noFill/>
            <a:ln cap="flat" cmpd="sng" w="19050">
              <a:solidFill>
                <a:srgbClr val="28251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>
              <a:off x="1348100" y="3421575"/>
              <a:ext cx="5498400" cy="0"/>
            </a:xfrm>
            <a:prstGeom prst="straightConnector1">
              <a:avLst/>
            </a:prstGeom>
            <a:noFill/>
            <a:ln cap="flat" cmpd="sng" w="19050">
              <a:solidFill>
                <a:srgbClr val="28251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" name="Google Shape;79;p13"/>
            <p:cNvCxnSpPr/>
            <p:nvPr/>
          </p:nvCxnSpPr>
          <p:spPr>
            <a:xfrm>
              <a:off x="1348100" y="3991261"/>
              <a:ext cx="5498400" cy="0"/>
            </a:xfrm>
            <a:prstGeom prst="straightConnector1">
              <a:avLst/>
            </a:prstGeom>
            <a:noFill/>
            <a:ln cap="flat" cmpd="sng" w="19050">
              <a:solidFill>
                <a:srgbClr val="28251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" name="Google Shape;80;p13"/>
            <p:cNvCxnSpPr/>
            <p:nvPr/>
          </p:nvCxnSpPr>
          <p:spPr>
            <a:xfrm>
              <a:off x="1348100" y="4560986"/>
              <a:ext cx="5498400" cy="0"/>
            </a:xfrm>
            <a:prstGeom prst="straightConnector1">
              <a:avLst/>
            </a:prstGeom>
            <a:noFill/>
            <a:ln cap="flat" cmpd="sng" w="19050">
              <a:solidFill>
                <a:srgbClr val="28251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3"/>
            <p:cNvCxnSpPr/>
            <p:nvPr/>
          </p:nvCxnSpPr>
          <p:spPr>
            <a:xfrm>
              <a:off x="1348100" y="5157174"/>
              <a:ext cx="5498400" cy="0"/>
            </a:xfrm>
            <a:prstGeom prst="straightConnector1">
              <a:avLst/>
            </a:prstGeom>
            <a:noFill/>
            <a:ln cap="flat" cmpd="sng" w="19050">
              <a:solidFill>
                <a:srgbClr val="28251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" name="Google Shape;82;p13"/>
            <p:cNvCxnSpPr/>
            <p:nvPr/>
          </p:nvCxnSpPr>
          <p:spPr>
            <a:xfrm>
              <a:off x="1348100" y="5726899"/>
              <a:ext cx="5498400" cy="0"/>
            </a:xfrm>
            <a:prstGeom prst="straightConnector1">
              <a:avLst/>
            </a:prstGeom>
            <a:noFill/>
            <a:ln cap="flat" cmpd="sng" w="19050">
              <a:solidFill>
                <a:srgbClr val="28251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3" name="Google Shape;83;p13"/>
            <p:cNvCxnSpPr/>
            <p:nvPr/>
          </p:nvCxnSpPr>
          <p:spPr>
            <a:xfrm>
              <a:off x="1348100" y="6296600"/>
              <a:ext cx="5498400" cy="0"/>
            </a:xfrm>
            <a:prstGeom prst="straightConnector1">
              <a:avLst/>
            </a:prstGeom>
            <a:noFill/>
            <a:ln cap="flat" cmpd="sng" w="19050">
              <a:solidFill>
                <a:srgbClr val="28251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4" name="Google Shape;84;p13"/>
            <p:cNvCxnSpPr/>
            <p:nvPr/>
          </p:nvCxnSpPr>
          <p:spPr>
            <a:xfrm>
              <a:off x="1348100" y="6866325"/>
              <a:ext cx="5498400" cy="0"/>
            </a:xfrm>
            <a:prstGeom prst="straightConnector1">
              <a:avLst/>
            </a:prstGeom>
            <a:noFill/>
            <a:ln cap="flat" cmpd="sng" w="19050">
              <a:solidFill>
                <a:srgbClr val="28251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5" name="Google Shape;85;p13"/>
            <p:cNvCxnSpPr/>
            <p:nvPr/>
          </p:nvCxnSpPr>
          <p:spPr>
            <a:xfrm>
              <a:off x="3451375" y="2219225"/>
              <a:ext cx="0" cy="4650300"/>
            </a:xfrm>
            <a:prstGeom prst="straightConnector1">
              <a:avLst/>
            </a:prstGeom>
            <a:noFill/>
            <a:ln cap="flat" cmpd="sng" w="19050">
              <a:solidFill>
                <a:srgbClr val="28251A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86" name="Google Shape;86;p13"/>
          <p:cNvSpPr txBox="1"/>
          <p:nvPr/>
        </p:nvSpPr>
        <p:spPr>
          <a:xfrm>
            <a:off x="720003" y="7240301"/>
            <a:ext cx="23670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900">
                <a:solidFill>
                  <a:srgbClr val="28251A"/>
                </a:solidFill>
                <a:latin typeface="Abril Fatface"/>
                <a:ea typeface="Abril Fatface"/>
                <a:cs typeface="Abril Fatface"/>
                <a:sym typeface="Abril Fatface"/>
              </a:rPr>
              <a:t>Summary</a:t>
            </a:r>
            <a:endParaRPr sz="1900">
              <a:solidFill>
                <a:srgbClr val="28251A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grpSp>
        <p:nvGrpSpPr>
          <p:cNvPr id="87" name="Google Shape;87;p13"/>
          <p:cNvGrpSpPr/>
          <p:nvPr/>
        </p:nvGrpSpPr>
        <p:grpSpPr>
          <a:xfrm>
            <a:off x="708825" y="7889825"/>
            <a:ext cx="6134400" cy="1742250"/>
            <a:chOff x="708825" y="7889825"/>
            <a:chExt cx="6134400" cy="1742250"/>
          </a:xfrm>
        </p:grpSpPr>
        <p:cxnSp>
          <p:nvCxnSpPr>
            <p:cNvPr id="88" name="Google Shape;88;p13"/>
            <p:cNvCxnSpPr/>
            <p:nvPr/>
          </p:nvCxnSpPr>
          <p:spPr>
            <a:xfrm>
              <a:off x="708825" y="7889825"/>
              <a:ext cx="6134400" cy="0"/>
            </a:xfrm>
            <a:prstGeom prst="straightConnector1">
              <a:avLst/>
            </a:prstGeom>
            <a:noFill/>
            <a:ln cap="flat" cmpd="sng" w="19050">
              <a:solidFill>
                <a:srgbClr val="28251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9" name="Google Shape;89;p13"/>
            <p:cNvCxnSpPr/>
            <p:nvPr/>
          </p:nvCxnSpPr>
          <p:spPr>
            <a:xfrm>
              <a:off x="708825" y="8466150"/>
              <a:ext cx="6134400" cy="0"/>
            </a:xfrm>
            <a:prstGeom prst="straightConnector1">
              <a:avLst/>
            </a:prstGeom>
            <a:noFill/>
            <a:ln cap="flat" cmpd="sng" w="19050">
              <a:solidFill>
                <a:srgbClr val="28251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0" name="Google Shape;90;p13"/>
            <p:cNvCxnSpPr/>
            <p:nvPr/>
          </p:nvCxnSpPr>
          <p:spPr>
            <a:xfrm>
              <a:off x="708825" y="9055750"/>
              <a:ext cx="6134400" cy="0"/>
            </a:xfrm>
            <a:prstGeom prst="straightConnector1">
              <a:avLst/>
            </a:prstGeom>
            <a:noFill/>
            <a:ln cap="flat" cmpd="sng" w="19050">
              <a:solidFill>
                <a:srgbClr val="28251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" name="Google Shape;91;p13"/>
            <p:cNvCxnSpPr/>
            <p:nvPr/>
          </p:nvCxnSpPr>
          <p:spPr>
            <a:xfrm>
              <a:off x="708825" y="9632075"/>
              <a:ext cx="6134400" cy="0"/>
            </a:xfrm>
            <a:prstGeom prst="straightConnector1">
              <a:avLst/>
            </a:prstGeom>
            <a:noFill/>
            <a:ln cap="flat" cmpd="sng" w="19050">
              <a:solidFill>
                <a:srgbClr val="28251A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2" name="Google Shape;92;p13"/>
          <p:cNvGrpSpPr/>
          <p:nvPr/>
        </p:nvGrpSpPr>
        <p:grpSpPr>
          <a:xfrm>
            <a:off x="0" y="9638700"/>
            <a:ext cx="2335149" cy="1053675"/>
            <a:chOff x="0" y="9638700"/>
            <a:chExt cx="2335149" cy="1053675"/>
          </a:xfrm>
        </p:grpSpPr>
        <p:pic>
          <p:nvPicPr>
            <p:cNvPr id="93" name="Google Shape;93;p13"/>
            <p:cNvPicPr preferRelativeResize="0"/>
            <p:nvPr/>
          </p:nvPicPr>
          <p:blipFill rotWithShape="1">
            <a:blip r:embed="rId10">
              <a:alphaModFix/>
            </a:blip>
            <a:srcRect b="12884" l="0" r="0" t="0"/>
            <a:stretch/>
          </p:blipFill>
          <p:spPr>
            <a:xfrm>
              <a:off x="124000" y="9751325"/>
              <a:ext cx="2211149" cy="9406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4" name="Google Shape;94;p13"/>
            <p:cNvPicPr preferRelativeResize="0"/>
            <p:nvPr/>
          </p:nvPicPr>
          <p:blipFill rotWithShape="1">
            <a:blip r:embed="rId11">
              <a:alphaModFix/>
            </a:blip>
            <a:srcRect b="5024" l="5873" r="0" t="0"/>
            <a:stretch/>
          </p:blipFill>
          <p:spPr>
            <a:xfrm>
              <a:off x="0" y="9638700"/>
              <a:ext cx="1812775" cy="10536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5" name="Google Shape;95;p13"/>
            <p:cNvPicPr preferRelativeResize="0"/>
            <p:nvPr/>
          </p:nvPicPr>
          <p:blipFill>
            <a:blip r:embed="rId12">
              <a:alphaModFix/>
            </a:blip>
            <a:stretch>
              <a:fillRect/>
            </a:stretch>
          </p:blipFill>
          <p:spPr>
            <a:xfrm>
              <a:off x="164717" y="9911696"/>
              <a:ext cx="789200" cy="75054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