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772400" cx="100584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  <p:embeddedFont>
      <p:font typeface="Poppins Black"/>
      <p:bold r:id="rId15"/>
      <p:boldItalic r:id="rId16"/>
    </p:embeddedFont>
    <p:embeddedFont>
      <p:font typeface="Poppins SemiBold"/>
      <p:regular r:id="rId17"/>
      <p:bold r:id="rId18"/>
      <p:italic r:id="rId19"/>
      <p:boldItalic r:id="rId20"/>
    </p:embeddedFont>
    <p:embeddedFont>
      <p:font typeface="Poppins ExtraBold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11" Type="http://schemas.openxmlformats.org/officeDocument/2006/relationships/font" Target="fonts/PoppinsMedium-regular.fntdata"/><Relationship Id="rId22" Type="http://schemas.openxmlformats.org/officeDocument/2006/relationships/font" Target="fonts/PoppinsExtraBold-boldItalic.fntdata"/><Relationship Id="rId10" Type="http://schemas.openxmlformats.org/officeDocument/2006/relationships/font" Target="fonts/Poppins-boldItalic.fntdata"/><Relationship Id="rId21" Type="http://schemas.openxmlformats.org/officeDocument/2006/relationships/font" Target="fonts/PoppinsExtraBold-bold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Black-bold.fntdata"/><Relationship Id="rId14" Type="http://schemas.openxmlformats.org/officeDocument/2006/relationships/font" Target="fonts/PoppinsMedium-boldItalic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PoppinsBlack-boldItalic.fntdata"/><Relationship Id="rId5" Type="http://schemas.openxmlformats.org/officeDocument/2006/relationships/slide" Target="slides/slide1.xml"/><Relationship Id="rId19" Type="http://schemas.openxmlformats.org/officeDocument/2006/relationships/font" Target="fonts/PoppinsSemiBold-italic.fntdata"/><Relationship Id="rId6" Type="http://schemas.openxmlformats.org/officeDocument/2006/relationships/slide" Target="slides/slide2.xml"/><Relationship Id="rId18" Type="http://schemas.openxmlformats.org/officeDocument/2006/relationships/font" Target="fonts/PoppinsSemiBold-bold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e3aca7a8de_1_33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e3aca7a8de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058405" cy="7772401"/>
            <a:chOff x="0" y="0"/>
            <a:chExt cx="10058405" cy="7772401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6296" y="0"/>
              <a:ext cx="7222109" cy="7772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0" y="0"/>
              <a:ext cx="10058400" cy="7772400"/>
            </a:xfrm>
            <a:prstGeom prst="rect">
              <a:avLst/>
            </a:prstGeom>
            <a:solidFill>
              <a:srgbClr val="31313B">
                <a:alpha val="6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0" y="0"/>
            <a:ext cx="3555900" cy="7772400"/>
            <a:chOff x="0" y="0"/>
            <a:chExt cx="3555900" cy="7772400"/>
          </a:xfrm>
        </p:grpSpPr>
        <p:sp>
          <p:nvSpPr>
            <p:cNvPr id="58" name="Google Shape;58;p13"/>
            <p:cNvSpPr/>
            <p:nvPr/>
          </p:nvSpPr>
          <p:spPr>
            <a:xfrm>
              <a:off x="0" y="0"/>
              <a:ext cx="3555900" cy="7772400"/>
            </a:xfrm>
            <a:prstGeom prst="rect">
              <a:avLst/>
            </a:prstGeom>
            <a:solidFill>
              <a:srgbClr val="3131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355325" y="1072204"/>
              <a:ext cx="2493306" cy="3845818"/>
              <a:chOff x="355325" y="1072204"/>
              <a:chExt cx="2493306" cy="3845818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355331" y="1072204"/>
                <a:ext cx="2493300" cy="80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2600">
                    <a:solidFill>
                      <a:srgbClr val="6B6B77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OUR</a:t>
                </a:r>
                <a:endParaRPr sz="2600">
                  <a:solidFill>
                    <a:srgbClr val="6B6B77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600">
                    <a:solidFill>
                      <a:srgbClr val="6B6B77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MISSION</a:t>
                </a:r>
                <a:endParaRPr sz="2600">
                  <a:solidFill>
                    <a:srgbClr val="6B6B77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</p:txBody>
          </p:sp>
          <p:sp>
            <p:nvSpPr>
              <p:cNvPr id="61" name="Google Shape;61;p13"/>
              <p:cNvSpPr txBox="1"/>
              <p:nvPr/>
            </p:nvSpPr>
            <p:spPr>
              <a:xfrm>
                <a:off x="355325" y="2194300"/>
                <a:ext cx="2493300" cy="12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6B6B7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To empower businesses with innovative solutions that drive growth and success. We aim </a:t>
                </a:r>
                <a:endParaRPr sz="1200">
                  <a:solidFill>
                    <a:srgbClr val="6B6B7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6B6B7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to surpass expectations and deliver outstanding results every time.</a:t>
                </a:r>
                <a:endParaRPr sz="1200">
                  <a:solidFill>
                    <a:srgbClr val="6B6B7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355325" y="3671222"/>
                <a:ext cx="2493300" cy="124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6B6B77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Welcome to Synergy Solutions, where your vision becomes our mission. Our expert team is dedicated to providing premier services to propel your business forward. </a:t>
                </a:r>
                <a:endParaRPr sz="1200">
                  <a:solidFill>
                    <a:srgbClr val="6B6B77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sp>
          <p:nvSpPr>
            <p:cNvPr id="63" name="Google Shape;63;p13"/>
            <p:cNvSpPr txBox="1"/>
            <p:nvPr/>
          </p:nvSpPr>
          <p:spPr>
            <a:xfrm>
              <a:off x="342874" y="6071025"/>
              <a:ext cx="27201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6B6B77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EXPERT ADVICE TO STEER YOUR BUSINESS STRATEGY.</a:t>
              </a:r>
              <a:endParaRPr sz="1800">
                <a:solidFill>
                  <a:srgbClr val="6B6B77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</p:grpSp>
      <p:sp>
        <p:nvSpPr>
          <p:cNvPr id="64" name="Google Shape;64;p13"/>
          <p:cNvSpPr/>
          <p:nvPr/>
        </p:nvSpPr>
        <p:spPr>
          <a:xfrm>
            <a:off x="6473175" y="0"/>
            <a:ext cx="170700" cy="7772400"/>
          </a:xfrm>
          <a:prstGeom prst="rect">
            <a:avLst/>
          </a:prstGeom>
          <a:solidFill>
            <a:srgbClr val="3131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13"/>
          <p:cNvGrpSpPr/>
          <p:nvPr/>
        </p:nvGrpSpPr>
        <p:grpSpPr>
          <a:xfrm>
            <a:off x="7001949" y="1115275"/>
            <a:ext cx="2736000" cy="1611475"/>
            <a:chOff x="7001949" y="1115275"/>
            <a:chExt cx="2736000" cy="1611475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7012784" y="1115275"/>
              <a:ext cx="2493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Synergy Solutions</a:t>
              </a:r>
              <a:endPara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7001949" y="1526150"/>
              <a:ext cx="27360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chemeClr val="lt1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rPr>
                <a:t>INNOVATING YOUR BUSINESS FUTURE</a:t>
              </a:r>
              <a:endParaRPr sz="26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3955223" y="5207493"/>
            <a:ext cx="2493300" cy="1670896"/>
            <a:chOff x="3955223" y="5207493"/>
            <a:chExt cx="2493300" cy="1670896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3955223" y="5207493"/>
              <a:ext cx="249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CONTACT US</a:t>
              </a:r>
              <a:endParaRPr b="1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70" name="Google Shape;70;p13"/>
            <p:cNvGrpSpPr/>
            <p:nvPr/>
          </p:nvGrpSpPr>
          <p:grpSpPr>
            <a:xfrm>
              <a:off x="3955225" y="5853775"/>
              <a:ext cx="2362800" cy="1024614"/>
              <a:chOff x="3955225" y="5853775"/>
              <a:chExt cx="2362800" cy="1024614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3955225" y="5853775"/>
                <a:ext cx="23628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123 Innovation Drive</a:t>
                </a:r>
                <a:endParaRPr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Cityville, State 12345</a:t>
                </a:r>
                <a:endParaRPr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3955225" y="6275313"/>
                <a:ext cx="2362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(123) 456-7890</a:t>
                </a:r>
                <a:endParaRPr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  <p:sp>
            <p:nvSpPr>
              <p:cNvPr id="73" name="Google Shape;73;p13"/>
              <p:cNvSpPr txBox="1"/>
              <p:nvPr/>
            </p:nvSpPr>
            <p:spPr>
              <a:xfrm>
                <a:off x="3955225" y="6484451"/>
                <a:ext cx="2362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info@synergysolutions.ltd</a:t>
                </a:r>
                <a:endParaRPr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  <p:sp>
            <p:nvSpPr>
              <p:cNvPr id="74" name="Google Shape;74;p13"/>
              <p:cNvSpPr txBox="1"/>
              <p:nvPr/>
            </p:nvSpPr>
            <p:spPr>
              <a:xfrm>
                <a:off x="3955225" y="6693589"/>
                <a:ext cx="23628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chemeClr val="lt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www.synergysolutions.ltd</a:t>
                </a:r>
                <a:endParaRPr sz="1200">
                  <a:solidFill>
                    <a:schemeClr val="lt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4"/>
          <p:cNvGrpSpPr/>
          <p:nvPr/>
        </p:nvGrpSpPr>
        <p:grpSpPr>
          <a:xfrm>
            <a:off x="6409400" y="0"/>
            <a:ext cx="3648999" cy="7772402"/>
            <a:chOff x="6409400" y="0"/>
            <a:chExt cx="3648999" cy="7772402"/>
          </a:xfrm>
        </p:grpSpPr>
        <p:sp>
          <p:nvSpPr>
            <p:cNvPr id="80" name="Google Shape;80;p14"/>
            <p:cNvSpPr/>
            <p:nvPr/>
          </p:nvSpPr>
          <p:spPr>
            <a:xfrm>
              <a:off x="6409400" y="0"/>
              <a:ext cx="3648900" cy="7772400"/>
            </a:xfrm>
            <a:prstGeom prst="rect">
              <a:avLst/>
            </a:prstGeom>
            <a:solidFill>
              <a:srgbClr val="3232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4"/>
            <p:cNvPicPr preferRelativeResize="0"/>
            <p:nvPr/>
          </p:nvPicPr>
          <p:blipFill rotWithShape="1">
            <a:blip r:embed="rId3">
              <a:alphaModFix/>
            </a:blip>
            <a:srcRect b="0" l="0" r="6129" t="0"/>
            <a:stretch/>
          </p:blipFill>
          <p:spPr>
            <a:xfrm>
              <a:off x="6660525" y="2327775"/>
              <a:ext cx="3397874" cy="54446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14"/>
          <p:cNvGrpSpPr/>
          <p:nvPr/>
        </p:nvGrpSpPr>
        <p:grpSpPr>
          <a:xfrm>
            <a:off x="3379100" y="0"/>
            <a:ext cx="3106200" cy="7772400"/>
            <a:chOff x="3379100" y="0"/>
            <a:chExt cx="3106200" cy="7772400"/>
          </a:xfrm>
        </p:grpSpPr>
        <p:sp>
          <p:nvSpPr>
            <p:cNvPr id="83" name="Google Shape;83;p14"/>
            <p:cNvSpPr/>
            <p:nvPr/>
          </p:nvSpPr>
          <p:spPr>
            <a:xfrm>
              <a:off x="3379100" y="0"/>
              <a:ext cx="3106200" cy="7772400"/>
            </a:xfrm>
            <a:prstGeom prst="rect">
              <a:avLst/>
            </a:prstGeom>
            <a:solidFill>
              <a:srgbClr val="6B6B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4" name="Google Shape;84;p14"/>
            <p:cNvGrpSpPr/>
            <p:nvPr/>
          </p:nvGrpSpPr>
          <p:grpSpPr>
            <a:xfrm>
              <a:off x="3840785" y="1360701"/>
              <a:ext cx="2376831" cy="5152551"/>
              <a:chOff x="354009" y="2623581"/>
              <a:chExt cx="2499296" cy="5152551"/>
            </a:xfrm>
          </p:grpSpPr>
          <p:sp>
            <p:nvSpPr>
              <p:cNvPr id="85" name="Google Shape;85;p14"/>
              <p:cNvSpPr txBox="1"/>
              <p:nvPr/>
            </p:nvSpPr>
            <p:spPr>
              <a:xfrm>
                <a:off x="360006" y="2623581"/>
                <a:ext cx="24933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500">
                    <a:solidFill>
                      <a:schemeClr val="lt1"/>
                    </a:solidFill>
                    <a:latin typeface="Poppins Black"/>
                    <a:ea typeface="Poppins Black"/>
                    <a:cs typeface="Poppins Black"/>
                    <a:sym typeface="Poppins Black"/>
                  </a:rPr>
                  <a:t>ABOUT US</a:t>
                </a:r>
                <a:endParaRPr sz="25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354009" y="3555432"/>
                <a:ext cx="2493300" cy="422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At Synergy Solutions, we are committed to delivering bespoke solutions tailored to your unique business requirements. </a:t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With extensive experience and a dedication to excellence, our team is ready to tackle projects of any scope and </a:t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complexity.</a:t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To empower businesses with innovative solutions that drive growth and success. </a:t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We aim to surpass expectations and deliver outstanding </a:t>
                </a:r>
                <a:endParaRPr sz="1200">
                  <a:solidFill>
                    <a:srgbClr val="FEFEFE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results every time.</a:t>
                </a:r>
                <a:endParaRPr sz="1200">
                  <a:solidFill>
                    <a:srgbClr val="FEFEFE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grpSp>
        <p:nvGrpSpPr>
          <p:cNvPr id="87" name="Google Shape;87;p14"/>
          <p:cNvGrpSpPr/>
          <p:nvPr/>
        </p:nvGrpSpPr>
        <p:grpSpPr>
          <a:xfrm>
            <a:off x="0" y="0"/>
            <a:ext cx="3555900" cy="7772400"/>
            <a:chOff x="0" y="0"/>
            <a:chExt cx="3555900" cy="7772400"/>
          </a:xfrm>
        </p:grpSpPr>
        <p:sp>
          <p:nvSpPr>
            <p:cNvPr id="88" name="Google Shape;88;p14"/>
            <p:cNvSpPr/>
            <p:nvPr/>
          </p:nvSpPr>
          <p:spPr>
            <a:xfrm>
              <a:off x="0" y="0"/>
              <a:ext cx="3555900" cy="7772400"/>
            </a:xfrm>
            <a:prstGeom prst="rect">
              <a:avLst/>
            </a:prstGeom>
            <a:solidFill>
              <a:srgbClr val="3232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" name="Google Shape;89;p14"/>
            <p:cNvPicPr preferRelativeResize="0"/>
            <p:nvPr/>
          </p:nvPicPr>
          <p:blipFill rotWithShape="1">
            <a:blip r:embed="rId4">
              <a:alphaModFix/>
            </a:blip>
            <a:srcRect b="0" l="9849" r="4950" t="0"/>
            <a:stretch/>
          </p:blipFill>
          <p:spPr>
            <a:xfrm>
              <a:off x="0" y="0"/>
              <a:ext cx="3379099" cy="2169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14"/>
          <p:cNvGrpSpPr/>
          <p:nvPr/>
        </p:nvGrpSpPr>
        <p:grpSpPr>
          <a:xfrm>
            <a:off x="360000" y="2593628"/>
            <a:ext cx="2493306" cy="4063187"/>
            <a:chOff x="360000" y="2593628"/>
            <a:chExt cx="2493306" cy="4063187"/>
          </a:xfrm>
        </p:grpSpPr>
        <p:sp>
          <p:nvSpPr>
            <p:cNvPr id="91" name="Google Shape;91;p14"/>
            <p:cNvSpPr txBox="1"/>
            <p:nvPr/>
          </p:nvSpPr>
          <p:spPr>
            <a:xfrm>
              <a:off x="360006" y="2593628"/>
              <a:ext cx="24933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WHY</a:t>
              </a:r>
              <a:endParaRPr sz="2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chemeClr val="lt1"/>
                  </a:solidFill>
                  <a:latin typeface="Poppins Black"/>
                  <a:ea typeface="Poppins Black"/>
                  <a:cs typeface="Poppins Black"/>
                  <a:sym typeface="Poppins Black"/>
                </a:rPr>
                <a:t>CHOOSE US?</a:t>
              </a:r>
              <a:endParaRPr sz="26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endParaRPr>
            </a:p>
          </p:txBody>
        </p:sp>
        <p:grpSp>
          <p:nvGrpSpPr>
            <p:cNvPr id="92" name="Google Shape;92;p14"/>
            <p:cNvGrpSpPr/>
            <p:nvPr/>
          </p:nvGrpSpPr>
          <p:grpSpPr>
            <a:xfrm>
              <a:off x="360000" y="3754079"/>
              <a:ext cx="2493300" cy="821650"/>
              <a:chOff x="360000" y="3754079"/>
              <a:chExt cx="2493300" cy="821650"/>
            </a:xfrm>
          </p:grpSpPr>
          <p:sp>
            <p:nvSpPr>
              <p:cNvPr id="93" name="Google Shape;93;p14"/>
              <p:cNvSpPr txBox="1"/>
              <p:nvPr/>
            </p:nvSpPr>
            <p:spPr>
              <a:xfrm>
                <a:off x="360000" y="3754079"/>
                <a:ext cx="249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6B6B77"/>
                    </a:solidFill>
                    <a:latin typeface="Poppins ExtraBold"/>
                    <a:ea typeface="Poppins ExtraBold"/>
                    <a:cs typeface="Poppins ExtraBold"/>
                    <a:sym typeface="Poppins ExtraBold"/>
                  </a:rPr>
                  <a:t>EXPERIENCED TEAM: </a:t>
                </a:r>
                <a:endParaRPr sz="1200">
                  <a:solidFill>
                    <a:srgbClr val="6B6B77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endParaRPr>
              </a:p>
            </p:txBody>
          </p:sp>
          <p:sp>
            <p:nvSpPr>
              <p:cNvPr id="94" name="Google Shape;94;p14"/>
              <p:cNvSpPr txBox="1"/>
              <p:nvPr/>
            </p:nvSpPr>
            <p:spPr>
              <a:xfrm>
                <a:off x="360000" y="3966129"/>
                <a:ext cx="24933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Our professionals bring extensive knowledge and expertise.</a:t>
                </a:r>
                <a:endParaRPr sz="1200">
                  <a:solidFill>
                    <a:srgbClr val="FEFEFE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95" name="Google Shape;95;p14"/>
            <p:cNvGrpSpPr/>
            <p:nvPr/>
          </p:nvGrpSpPr>
          <p:grpSpPr>
            <a:xfrm>
              <a:off x="360000" y="5007022"/>
              <a:ext cx="2493300" cy="609250"/>
              <a:chOff x="360000" y="3754079"/>
              <a:chExt cx="2493300" cy="609250"/>
            </a:xfrm>
          </p:grpSpPr>
          <p:sp>
            <p:nvSpPr>
              <p:cNvPr id="96" name="Google Shape;96;p14"/>
              <p:cNvSpPr txBox="1"/>
              <p:nvPr/>
            </p:nvSpPr>
            <p:spPr>
              <a:xfrm>
                <a:off x="360000" y="3754079"/>
                <a:ext cx="249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6B6B77"/>
                    </a:solidFill>
                    <a:latin typeface="Poppins ExtraBold"/>
                    <a:ea typeface="Poppins ExtraBold"/>
                    <a:cs typeface="Poppins ExtraBold"/>
                    <a:sym typeface="Poppins ExtraBold"/>
                  </a:rPr>
                  <a:t>CUSTOMIZED SOLUTIONS: </a:t>
                </a:r>
                <a:endParaRPr sz="1200">
                  <a:solidFill>
                    <a:srgbClr val="6B6B77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endParaRPr>
              </a:p>
            </p:txBody>
          </p:sp>
          <p:sp>
            <p:nvSpPr>
              <p:cNvPr id="97" name="Google Shape;97;p14"/>
              <p:cNvSpPr txBox="1"/>
              <p:nvPr/>
            </p:nvSpPr>
            <p:spPr>
              <a:xfrm>
                <a:off x="360000" y="3966129"/>
                <a:ext cx="249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We tailor our services to your specific needs.</a:t>
                </a:r>
                <a:endParaRPr sz="1200">
                  <a:solidFill>
                    <a:srgbClr val="FEFEFE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98" name="Google Shape;98;p14"/>
            <p:cNvGrpSpPr/>
            <p:nvPr/>
          </p:nvGrpSpPr>
          <p:grpSpPr>
            <a:xfrm>
              <a:off x="360000" y="6047564"/>
              <a:ext cx="2493300" cy="609250"/>
              <a:chOff x="360000" y="3754079"/>
              <a:chExt cx="2493300" cy="609250"/>
            </a:xfrm>
          </p:grpSpPr>
          <p:sp>
            <p:nvSpPr>
              <p:cNvPr id="99" name="Google Shape;99;p14"/>
              <p:cNvSpPr txBox="1"/>
              <p:nvPr/>
            </p:nvSpPr>
            <p:spPr>
              <a:xfrm>
                <a:off x="360000" y="3754079"/>
                <a:ext cx="24933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6B6B77"/>
                    </a:solidFill>
                    <a:latin typeface="Poppins ExtraBold"/>
                    <a:ea typeface="Poppins ExtraBold"/>
                    <a:cs typeface="Poppins ExtraBold"/>
                    <a:sym typeface="Poppins ExtraBold"/>
                  </a:rPr>
                  <a:t>INNOVATIVE APPROACH: </a:t>
                </a:r>
                <a:endParaRPr sz="1200">
                  <a:solidFill>
                    <a:srgbClr val="6B6B77"/>
                  </a:solidFill>
                  <a:latin typeface="Poppins ExtraBold"/>
                  <a:ea typeface="Poppins ExtraBold"/>
                  <a:cs typeface="Poppins ExtraBold"/>
                  <a:sym typeface="Poppins ExtraBold"/>
                </a:endParaRPr>
              </a:p>
            </p:txBody>
          </p:sp>
          <p:sp>
            <p:nvSpPr>
              <p:cNvPr id="100" name="Google Shape;100;p14"/>
              <p:cNvSpPr txBox="1"/>
              <p:nvPr/>
            </p:nvSpPr>
            <p:spPr>
              <a:xfrm>
                <a:off x="360000" y="3966129"/>
                <a:ext cx="2493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200">
                    <a:solidFill>
                      <a:srgbClr val="FEFEFE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We stay ahead with the latest industry trends.</a:t>
                </a:r>
                <a:endParaRPr sz="1200">
                  <a:solidFill>
                    <a:srgbClr val="FEFEFE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</p:grpSp>
      <p:sp>
        <p:nvSpPr>
          <p:cNvPr id="101" name="Google Shape;101;p14"/>
          <p:cNvSpPr txBox="1"/>
          <p:nvPr/>
        </p:nvSpPr>
        <p:spPr>
          <a:xfrm>
            <a:off x="7015398" y="909750"/>
            <a:ext cx="273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6B6B7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 DELIVER MEASURABLE SUCCESS FOR OUR CLIENTS.</a:t>
            </a:r>
            <a:endParaRPr sz="1800">
              <a:solidFill>
                <a:srgbClr val="6B6B77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