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Bebas Neu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2" Type="http://schemas.openxmlformats.org/officeDocument/2006/relationships/font" Target="fonts/BebasNeue-regular.fnt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97b9055b2_1_2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97b9055b2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6314" l="0" r="0" t="20522"/>
          <a:stretch/>
        </p:blipFill>
        <p:spPr>
          <a:xfrm>
            <a:off x="-5750" y="0"/>
            <a:ext cx="1673024" cy="18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219975" y="0"/>
            <a:ext cx="1985375" cy="1836000"/>
          </a:xfrm>
          <a:custGeom>
            <a:rect b="b" l="l" r="r" t="t"/>
            <a:pathLst>
              <a:path extrusionOk="0" h="73440" w="79415">
                <a:moveTo>
                  <a:pt x="18015" y="0"/>
                </a:moveTo>
                <a:lnTo>
                  <a:pt x="79415" y="0"/>
                </a:lnTo>
                <a:lnTo>
                  <a:pt x="79415" y="73440"/>
                </a:lnTo>
                <a:lnTo>
                  <a:pt x="0" y="7344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8048" y="342600"/>
            <a:ext cx="697450" cy="6974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775573" y="1082270"/>
            <a:ext cx="11424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rgbClr val="424E50"/>
                </a:solidFill>
                <a:latin typeface="Bebas Neue"/>
                <a:ea typeface="Bebas Neue"/>
                <a:cs typeface="Bebas Neue"/>
                <a:sym typeface="Bebas Neue"/>
              </a:rPr>
              <a:t>MARTINABERG</a:t>
            </a:r>
            <a:endParaRPr sz="1900">
              <a:solidFill>
                <a:srgbClr val="424E50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867523" y="1341400"/>
            <a:ext cx="958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24E50"/>
                </a:solidFill>
                <a:latin typeface="Roboto"/>
                <a:ea typeface="Roboto"/>
                <a:cs typeface="Roboto"/>
                <a:sym typeface="Roboto"/>
              </a:rPr>
              <a:t>Construction</a:t>
            </a:r>
            <a:endParaRPr sz="900">
              <a:solidFill>
                <a:srgbClr val="424E5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9949" l="0" r="0" t="18056"/>
          <a:stretch/>
        </p:blipFill>
        <p:spPr>
          <a:xfrm>
            <a:off x="1507150" y="0"/>
            <a:ext cx="1700202" cy="18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-3475" y="-625"/>
            <a:ext cx="1990925" cy="1839775"/>
          </a:xfrm>
          <a:custGeom>
            <a:rect b="b" l="l" r="r" t="t"/>
            <a:pathLst>
              <a:path extrusionOk="0" h="73591" w="79637">
                <a:moveTo>
                  <a:pt x="79637" y="0"/>
                </a:moveTo>
                <a:lnTo>
                  <a:pt x="0" y="25"/>
                </a:lnTo>
                <a:lnTo>
                  <a:pt x="0" y="73465"/>
                </a:lnTo>
                <a:lnTo>
                  <a:pt x="61890" y="7359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8575" y="1185125"/>
            <a:ext cx="128375" cy="12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0503" y="912725"/>
            <a:ext cx="82800" cy="14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7426" y="1457960"/>
            <a:ext cx="128375" cy="116342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/>
          <p:nvPr/>
        </p:nvSpPr>
        <p:spPr>
          <a:xfrm>
            <a:off x="248450" y="896625"/>
            <a:ext cx="166500" cy="168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424E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248450" y="1164325"/>
            <a:ext cx="166500" cy="168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424E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248450" y="1427425"/>
            <a:ext cx="166500" cy="168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424E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250618" y="141352"/>
            <a:ext cx="1323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rgbClr val="424E50"/>
                </a:solidFill>
                <a:latin typeface="Bebas Neue"/>
                <a:ea typeface="Bebas Neue"/>
                <a:cs typeface="Bebas Neue"/>
                <a:sym typeface="Bebas Neue"/>
              </a:rPr>
              <a:t>KAMERON GORCZANY</a:t>
            </a:r>
            <a:endParaRPr sz="1500"/>
          </a:p>
        </p:txBody>
      </p:sp>
      <p:grpSp>
        <p:nvGrpSpPr>
          <p:cNvPr id="72" name="Google Shape;72;p14"/>
          <p:cNvGrpSpPr/>
          <p:nvPr/>
        </p:nvGrpSpPr>
        <p:grpSpPr>
          <a:xfrm>
            <a:off x="259425" y="398675"/>
            <a:ext cx="1167300" cy="0"/>
            <a:chOff x="259425" y="641100"/>
            <a:chExt cx="1167300" cy="0"/>
          </a:xfrm>
        </p:grpSpPr>
        <p:cxnSp>
          <p:nvCxnSpPr>
            <p:cNvPr id="73" name="Google Shape;73;p14"/>
            <p:cNvCxnSpPr/>
            <p:nvPr/>
          </p:nvCxnSpPr>
          <p:spPr>
            <a:xfrm>
              <a:off x="259425" y="641100"/>
              <a:ext cx="1167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4"/>
            <p:cNvCxnSpPr/>
            <p:nvPr/>
          </p:nvCxnSpPr>
          <p:spPr>
            <a:xfrm>
              <a:off x="644200" y="641100"/>
              <a:ext cx="375900" cy="0"/>
            </a:xfrm>
            <a:prstGeom prst="straightConnector1">
              <a:avLst/>
            </a:prstGeom>
            <a:noFill/>
            <a:ln cap="flat" cmpd="sng" w="9525">
              <a:solidFill>
                <a:srgbClr val="FDAC0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5" name="Google Shape;75;p14"/>
          <p:cNvSpPr txBox="1"/>
          <p:nvPr/>
        </p:nvSpPr>
        <p:spPr>
          <a:xfrm>
            <a:off x="452486" y="425923"/>
            <a:ext cx="7860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24E50"/>
                </a:solidFill>
                <a:latin typeface="Roboto"/>
                <a:ea typeface="Roboto"/>
                <a:cs typeface="Roboto"/>
                <a:sym typeface="Roboto"/>
              </a:rPr>
              <a:t>Managing Director</a:t>
            </a:r>
            <a:endParaRPr sz="700">
              <a:solidFill>
                <a:srgbClr val="424E5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471239" y="874752"/>
            <a:ext cx="78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00">
                <a:solidFill>
                  <a:srgbClr val="424E50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 sz="700">
              <a:solidFill>
                <a:srgbClr val="424E5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24E50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 sz="700">
              <a:solidFill>
                <a:srgbClr val="424E5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471239" y="1134856"/>
            <a:ext cx="78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24E50"/>
                </a:solidFill>
                <a:latin typeface="Roboto"/>
                <a:ea typeface="Roboto"/>
                <a:cs typeface="Roboto"/>
                <a:sym typeface="Roboto"/>
              </a:rPr>
              <a:t>example.com</a:t>
            </a:r>
            <a:endParaRPr sz="700">
              <a:solidFill>
                <a:srgbClr val="424E5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24E50"/>
                </a:solidFill>
                <a:latin typeface="Roboto"/>
                <a:ea typeface="Roboto"/>
                <a:cs typeface="Roboto"/>
                <a:sym typeface="Roboto"/>
              </a:rPr>
              <a:t>example@mail.com</a:t>
            </a:r>
            <a:endParaRPr sz="700">
              <a:solidFill>
                <a:srgbClr val="424E5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71254" y="1402609"/>
            <a:ext cx="1035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24E50"/>
                </a:solidFill>
                <a:latin typeface="Roboto"/>
                <a:ea typeface="Roboto"/>
                <a:cs typeface="Roboto"/>
                <a:sym typeface="Roboto"/>
              </a:rPr>
              <a:t>5703 Rippin Crescent Apt. </a:t>
            </a:r>
            <a:endParaRPr sz="700">
              <a:solidFill>
                <a:srgbClr val="424E5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24E50"/>
                </a:solidFill>
                <a:latin typeface="Roboto"/>
                <a:ea typeface="Roboto"/>
                <a:cs typeface="Roboto"/>
                <a:sym typeface="Roboto"/>
              </a:rPr>
              <a:t>85, New Tremaine</a:t>
            </a:r>
            <a:endParaRPr sz="700">
              <a:solidFill>
                <a:srgbClr val="424E5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