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Ubuntu Light"/>
      <p:regular r:id="rId7"/>
      <p:bold r:id="rId8"/>
      <p:italic r:id="rId9"/>
      <p:boldItalic r:id="rId10"/>
    </p:embeddedFont>
    <p:embeddedFont>
      <p:font typeface="Ubuntu"/>
      <p:regular r:id="rId11"/>
      <p:bold r:id="rId12"/>
      <p:italic r:id="rId13"/>
      <p:boldItalic r:id="rId14"/>
    </p:embeddedFont>
    <p:embeddedFont>
      <p:font typeface="EB Garamond"/>
      <p:regular r:id="rId15"/>
      <p:bold r:id="rId16"/>
      <p:italic r:id="rId17"/>
      <p:boldItalic r:id="rId18"/>
    </p:embeddedFont>
    <p:embeddedFont>
      <p:font typeface="Fuggles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6735">
          <p15:clr>
            <a:srgbClr val="747775"/>
          </p15:clr>
        </p15:guide>
        <p15:guide id="2" orient="horz">
          <p15:clr>
            <a:srgbClr val="747775"/>
          </p15:clr>
        </p15:guide>
        <p15:guide id="3" orient="horz" pos="4082">
          <p15:clr>
            <a:srgbClr val="747775"/>
          </p15:clr>
        </p15:guide>
        <p15:guide id="4" pos="61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735"/>
        <p:guide orient="horz"/>
        <p:guide pos="4082" orient="horz"/>
        <p:guide pos="61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Ubuntu-regular.fntdata"/><Relationship Id="rId10" Type="http://schemas.openxmlformats.org/officeDocument/2006/relationships/font" Target="fonts/UbuntuLight-boldItalic.fntdata"/><Relationship Id="rId13" Type="http://schemas.openxmlformats.org/officeDocument/2006/relationships/font" Target="fonts/Ubuntu-italic.fntdata"/><Relationship Id="rId12" Type="http://schemas.openxmlformats.org/officeDocument/2006/relationships/font" Target="fonts/Ubuntu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UbuntuLight-italic.fntdata"/><Relationship Id="rId15" Type="http://schemas.openxmlformats.org/officeDocument/2006/relationships/font" Target="fonts/EBGaramond-regular.fntdata"/><Relationship Id="rId14" Type="http://schemas.openxmlformats.org/officeDocument/2006/relationships/font" Target="fonts/Ubuntu-boldItalic.fntdata"/><Relationship Id="rId17" Type="http://schemas.openxmlformats.org/officeDocument/2006/relationships/font" Target="fonts/EBGaramond-italic.fntdata"/><Relationship Id="rId16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Fuggles-regular.fntdata"/><Relationship Id="rId6" Type="http://schemas.openxmlformats.org/officeDocument/2006/relationships/slide" Target="slides/slide1.xml"/><Relationship Id="rId18" Type="http://schemas.openxmlformats.org/officeDocument/2006/relationships/font" Target="fonts/EBGaramond-boldItalic.fntdata"/><Relationship Id="rId7" Type="http://schemas.openxmlformats.org/officeDocument/2006/relationships/font" Target="fonts/UbuntuLight-regular.fntdata"/><Relationship Id="rId8" Type="http://schemas.openxmlformats.org/officeDocument/2006/relationships/font" Target="fonts/Ubuntu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083050" y="3739150"/>
            <a:ext cx="6525900" cy="0"/>
          </a:xfrm>
          <a:prstGeom prst="straightConnector1">
            <a:avLst/>
          </a:prstGeom>
          <a:noFill/>
          <a:ln cap="flat" cmpd="sng" w="19050">
            <a:solidFill>
              <a:srgbClr val="A0A1A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5" name="Google Shape;55;p13"/>
          <p:cNvGrpSpPr/>
          <p:nvPr/>
        </p:nvGrpSpPr>
        <p:grpSpPr>
          <a:xfrm>
            <a:off x="7147750" y="-21850"/>
            <a:ext cx="3556125" cy="7474200"/>
            <a:chOff x="7147750" y="-21850"/>
            <a:chExt cx="3556125" cy="7474200"/>
          </a:xfrm>
        </p:grpSpPr>
        <p:sp>
          <p:nvSpPr>
            <p:cNvPr id="56" name="Google Shape;56;p13"/>
            <p:cNvSpPr/>
            <p:nvPr/>
          </p:nvSpPr>
          <p:spPr>
            <a:xfrm>
              <a:off x="9803525" y="0"/>
              <a:ext cx="888475" cy="6475400"/>
            </a:xfrm>
            <a:custGeom>
              <a:rect b="b" l="l" r="r" t="t"/>
              <a:pathLst>
                <a:path extrusionOk="0" h="259016" w="35539">
                  <a:moveTo>
                    <a:pt x="35539" y="0"/>
                  </a:moveTo>
                  <a:lnTo>
                    <a:pt x="35539" y="25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ECC"/>
            </a:solidFill>
            <a:ln>
              <a:noFill/>
            </a:ln>
          </p:spPr>
        </p:sp>
        <p:sp>
          <p:nvSpPr>
            <p:cNvPr id="57" name="Google Shape;57;p13"/>
            <p:cNvSpPr/>
            <p:nvPr/>
          </p:nvSpPr>
          <p:spPr>
            <a:xfrm>
              <a:off x="7147750" y="0"/>
              <a:ext cx="3545875" cy="2225175"/>
            </a:xfrm>
            <a:custGeom>
              <a:rect b="b" l="l" r="r" t="t"/>
              <a:pathLst>
                <a:path extrusionOk="0" h="89007" w="141835">
                  <a:moveTo>
                    <a:pt x="0" y="0"/>
                  </a:moveTo>
                  <a:lnTo>
                    <a:pt x="131589" y="0"/>
                  </a:lnTo>
                  <a:lnTo>
                    <a:pt x="141835" y="13767"/>
                  </a:lnTo>
                  <a:lnTo>
                    <a:pt x="141835" y="89007"/>
                  </a:lnTo>
                  <a:close/>
                </a:path>
              </a:pathLst>
            </a:custGeom>
            <a:solidFill>
              <a:srgbClr val="99DEF8">
                <a:alpha val="50000"/>
              </a:srgbClr>
            </a:solidFill>
            <a:ln>
              <a:noFill/>
            </a:ln>
          </p:spPr>
        </p:sp>
        <p:cxnSp>
          <p:nvCxnSpPr>
            <p:cNvPr id="58" name="Google Shape;58;p13"/>
            <p:cNvCxnSpPr/>
            <p:nvPr/>
          </p:nvCxnSpPr>
          <p:spPr>
            <a:xfrm>
              <a:off x="9695575" y="-21850"/>
              <a:ext cx="1008300" cy="7474200"/>
            </a:xfrm>
            <a:prstGeom prst="straightConnector1">
              <a:avLst/>
            </a:prstGeom>
            <a:noFill/>
            <a:ln cap="flat" cmpd="sng" w="28575">
              <a:solidFill>
                <a:srgbClr val="00307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9" name="Google Shape;59;p13"/>
          <p:cNvGrpSpPr/>
          <p:nvPr/>
        </p:nvGrpSpPr>
        <p:grpSpPr>
          <a:xfrm rot="10800000">
            <a:off x="10" y="-15207"/>
            <a:ext cx="3529564" cy="7595282"/>
            <a:chOff x="7163851" y="-21850"/>
            <a:chExt cx="3529564" cy="7474200"/>
          </a:xfrm>
        </p:grpSpPr>
        <p:sp>
          <p:nvSpPr>
            <p:cNvPr id="60" name="Google Shape;60;p13"/>
            <p:cNvSpPr/>
            <p:nvPr/>
          </p:nvSpPr>
          <p:spPr>
            <a:xfrm>
              <a:off x="9732191" y="-2933"/>
              <a:ext cx="960975" cy="6956522"/>
            </a:xfrm>
            <a:custGeom>
              <a:rect b="b" l="l" r="r" t="t"/>
              <a:pathLst>
                <a:path extrusionOk="0" h="259016" w="35539">
                  <a:moveTo>
                    <a:pt x="35539" y="0"/>
                  </a:moveTo>
                  <a:lnTo>
                    <a:pt x="35539" y="25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ECC"/>
            </a:solidFill>
            <a:ln>
              <a:noFill/>
            </a:ln>
          </p:spPr>
        </p:sp>
        <p:sp>
          <p:nvSpPr>
            <p:cNvPr id="61" name="Google Shape;61;p13"/>
            <p:cNvSpPr/>
            <p:nvPr/>
          </p:nvSpPr>
          <p:spPr>
            <a:xfrm>
              <a:off x="7163851" y="-2933"/>
              <a:ext cx="3529564" cy="2225175"/>
            </a:xfrm>
            <a:custGeom>
              <a:rect b="b" l="l" r="r" t="t"/>
              <a:pathLst>
                <a:path extrusionOk="0" h="89007" w="141835">
                  <a:moveTo>
                    <a:pt x="0" y="0"/>
                  </a:moveTo>
                  <a:lnTo>
                    <a:pt x="131589" y="0"/>
                  </a:lnTo>
                  <a:lnTo>
                    <a:pt x="141835" y="13767"/>
                  </a:lnTo>
                  <a:lnTo>
                    <a:pt x="141835" y="89007"/>
                  </a:lnTo>
                  <a:close/>
                </a:path>
              </a:pathLst>
            </a:custGeom>
            <a:solidFill>
              <a:srgbClr val="99DEF8">
                <a:alpha val="50000"/>
              </a:srgbClr>
            </a:solidFill>
            <a:ln>
              <a:noFill/>
            </a:ln>
          </p:spPr>
        </p:sp>
        <p:cxnSp>
          <p:nvCxnSpPr>
            <p:cNvPr id="62" name="Google Shape;62;p13"/>
            <p:cNvCxnSpPr/>
            <p:nvPr/>
          </p:nvCxnSpPr>
          <p:spPr>
            <a:xfrm>
              <a:off x="9619375" y="-21850"/>
              <a:ext cx="1043700" cy="7474200"/>
            </a:xfrm>
            <a:prstGeom prst="straightConnector1">
              <a:avLst/>
            </a:prstGeom>
            <a:noFill/>
            <a:ln cap="flat" cmpd="sng" w="28575">
              <a:solidFill>
                <a:srgbClr val="00307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3" name="Google Shape;63;p13"/>
          <p:cNvSpPr txBox="1"/>
          <p:nvPr/>
        </p:nvSpPr>
        <p:spPr>
          <a:xfrm>
            <a:off x="2563350" y="635107"/>
            <a:ext cx="5565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800">
                <a:solidFill>
                  <a:srgbClr val="00307D"/>
                </a:solidFill>
                <a:latin typeface="EB Garamond"/>
                <a:ea typeface="EB Garamond"/>
                <a:cs typeface="EB Garamond"/>
                <a:sym typeface="EB Garamond"/>
              </a:rPr>
              <a:t>CERTIFICATE</a:t>
            </a:r>
            <a:endParaRPr sz="5800">
              <a:solidFill>
                <a:srgbClr val="00307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563350" y="1556138"/>
            <a:ext cx="556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00307D"/>
                </a:solidFill>
                <a:latin typeface="EB Garamond"/>
                <a:ea typeface="EB Garamond"/>
                <a:cs typeface="EB Garamond"/>
                <a:sym typeface="EB Garamond"/>
              </a:rPr>
              <a:t>OF CONGRATULATIONS</a:t>
            </a:r>
            <a:endParaRPr sz="2200">
              <a:solidFill>
                <a:srgbClr val="00307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474050" y="1973350"/>
            <a:ext cx="7743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600">
                <a:solidFill>
                  <a:srgbClr val="00307D"/>
                </a:solidFill>
                <a:latin typeface="Fuggles"/>
                <a:ea typeface="Fuggles"/>
                <a:cs typeface="Fuggles"/>
                <a:sym typeface="Fuggles"/>
              </a:rPr>
              <a:t>Olivia Morgan</a:t>
            </a:r>
            <a:endParaRPr sz="12600">
              <a:solidFill>
                <a:srgbClr val="00307D"/>
              </a:solidFill>
              <a:latin typeface="Fuggles"/>
              <a:ea typeface="Fuggles"/>
              <a:cs typeface="Fuggles"/>
              <a:sym typeface="Fuggle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071725" y="2115050"/>
            <a:ext cx="2548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A0A1A1"/>
                </a:solidFill>
                <a:latin typeface="Ubuntu Light"/>
                <a:ea typeface="Ubuntu Light"/>
                <a:cs typeface="Ubuntu Light"/>
                <a:sym typeface="Ubuntu Light"/>
              </a:rPr>
              <a:t>This is to certify that</a:t>
            </a:r>
            <a:endParaRPr sz="1500">
              <a:solidFill>
                <a:srgbClr val="A0A1A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229700" y="4224716"/>
            <a:ext cx="6232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A0A1A1"/>
                </a:solidFill>
                <a:latin typeface="Ubuntu Light"/>
                <a:ea typeface="Ubuntu Light"/>
                <a:cs typeface="Ubuntu Light"/>
                <a:sym typeface="Ubuntu Light"/>
              </a:rPr>
              <a:t>has demonstrated exceptional dedication and outstanding performance in the field of community service, making a positive impact on the lives of others. In recognition of her selfless contributions and commitment to building a better community, Ms. Olivia Morgan</a:t>
            </a:r>
            <a:endParaRPr sz="1200">
              <a:solidFill>
                <a:srgbClr val="A0A1A1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A0A1A1"/>
                </a:solidFill>
                <a:latin typeface="Ubuntu Light"/>
                <a:ea typeface="Ubuntu Light"/>
                <a:cs typeface="Ubuntu Light"/>
                <a:sym typeface="Ubuntu Light"/>
              </a:rPr>
              <a:t> is hereby awarded this Certificate of Congratulations.</a:t>
            </a:r>
            <a:endParaRPr sz="1200">
              <a:solidFill>
                <a:srgbClr val="A0A1A1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A0A1A1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0A1A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>
            <a:off x="4500650" y="5472725"/>
            <a:ext cx="1690700" cy="1681760"/>
            <a:chOff x="4473350" y="5472725"/>
            <a:chExt cx="1690700" cy="1681760"/>
          </a:xfrm>
        </p:grpSpPr>
        <p:grpSp>
          <p:nvGrpSpPr>
            <p:cNvPr id="69" name="Google Shape;69;p13"/>
            <p:cNvGrpSpPr/>
            <p:nvPr/>
          </p:nvGrpSpPr>
          <p:grpSpPr>
            <a:xfrm>
              <a:off x="4473350" y="5942785"/>
              <a:ext cx="1690700" cy="1211700"/>
              <a:chOff x="4473350" y="5942785"/>
              <a:chExt cx="1690700" cy="1211700"/>
            </a:xfrm>
          </p:grpSpPr>
          <p:sp>
            <p:nvSpPr>
              <p:cNvPr id="70" name="Google Shape;70;p13"/>
              <p:cNvSpPr/>
              <p:nvPr/>
            </p:nvSpPr>
            <p:spPr>
              <a:xfrm rot="-3664180">
                <a:off x="4398676" y="6305050"/>
                <a:ext cx="1115049" cy="487169"/>
              </a:xfrm>
              <a:prstGeom prst="chevron">
                <a:avLst>
                  <a:gd fmla="val 38136" name="adj"/>
                </a:avLst>
              </a:prstGeom>
              <a:solidFill>
                <a:srgbClr val="336E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 flipH="1" rot="3664180">
                <a:off x="5123676" y="6305050"/>
                <a:ext cx="1115049" cy="487169"/>
              </a:xfrm>
              <a:prstGeom prst="chevron">
                <a:avLst>
                  <a:gd fmla="val 38136" name="adj"/>
                </a:avLst>
              </a:prstGeom>
              <a:solidFill>
                <a:srgbClr val="336E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2" name="Google Shape;72;p13"/>
            <p:cNvSpPr/>
            <p:nvPr/>
          </p:nvSpPr>
          <p:spPr>
            <a:xfrm>
              <a:off x="4712725" y="5472725"/>
              <a:ext cx="1264800" cy="1264800"/>
            </a:xfrm>
            <a:prstGeom prst="ellipse">
              <a:avLst/>
            </a:prstGeom>
            <a:solidFill>
              <a:srgbClr val="99DE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4839725" y="5598850"/>
              <a:ext cx="1012500" cy="1012500"/>
            </a:xfrm>
            <a:prstGeom prst="ellipse">
              <a:avLst/>
            </a:prstGeom>
            <a:solidFill>
              <a:srgbClr val="336E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" name="Google Shape;74;p13"/>
            <p:cNvGrpSpPr/>
            <p:nvPr/>
          </p:nvGrpSpPr>
          <p:grpSpPr>
            <a:xfrm>
              <a:off x="4892975" y="5819675"/>
              <a:ext cx="906000" cy="570850"/>
              <a:chOff x="4895325" y="5834475"/>
              <a:chExt cx="906000" cy="570850"/>
            </a:xfrm>
          </p:grpSpPr>
          <p:cxnSp>
            <p:nvCxnSpPr>
              <p:cNvPr id="75" name="Google Shape;75;p13"/>
              <p:cNvCxnSpPr/>
              <p:nvPr/>
            </p:nvCxnSpPr>
            <p:spPr>
              <a:xfrm>
                <a:off x="5142525" y="5834475"/>
                <a:ext cx="411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9DEF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13"/>
              <p:cNvCxnSpPr/>
              <p:nvPr/>
            </p:nvCxnSpPr>
            <p:spPr>
              <a:xfrm>
                <a:off x="5142525" y="6405325"/>
                <a:ext cx="411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9DEF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7" name="Google Shape;77;p13"/>
              <p:cNvSpPr txBox="1"/>
              <p:nvPr/>
            </p:nvSpPr>
            <p:spPr>
              <a:xfrm>
                <a:off x="4895325" y="5951675"/>
                <a:ext cx="906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99DEF8"/>
                    </a:solidFill>
                    <a:latin typeface="Ubuntu"/>
                    <a:ea typeface="Ubuntu"/>
                    <a:cs typeface="Ubuntu"/>
                    <a:sym typeface="Ubuntu"/>
                  </a:rPr>
                  <a:t>PREMIUM</a:t>
                </a:r>
                <a:endParaRPr sz="1100">
                  <a:solidFill>
                    <a:srgbClr val="99DEF8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99DEF8"/>
                    </a:solidFill>
                    <a:latin typeface="Ubuntu"/>
                    <a:ea typeface="Ubuntu"/>
                    <a:cs typeface="Ubuntu"/>
                    <a:sym typeface="Ubuntu"/>
                  </a:rPr>
                  <a:t>QUALITY</a:t>
                </a:r>
                <a:endParaRPr sz="1100">
                  <a:solidFill>
                    <a:srgbClr val="99DEF8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</p:grpSp>
      <p:sp>
        <p:nvSpPr>
          <p:cNvPr id="78" name="Google Shape;78;p13"/>
          <p:cNvSpPr txBox="1"/>
          <p:nvPr/>
        </p:nvSpPr>
        <p:spPr>
          <a:xfrm>
            <a:off x="2026408" y="5445650"/>
            <a:ext cx="164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400">
                <a:solidFill>
                  <a:srgbClr val="00307D"/>
                </a:solidFill>
                <a:latin typeface="Fuggles"/>
                <a:ea typeface="Fuggles"/>
                <a:cs typeface="Fuggles"/>
                <a:sym typeface="Fuggles"/>
              </a:rPr>
              <a:t>Date</a:t>
            </a:r>
            <a:endParaRPr sz="5400">
              <a:solidFill>
                <a:srgbClr val="00307D"/>
              </a:solidFill>
              <a:latin typeface="Fuggles"/>
              <a:ea typeface="Fuggles"/>
              <a:cs typeface="Fuggles"/>
              <a:sym typeface="Fuggles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928308" y="6263214"/>
            <a:ext cx="184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A0A1A1"/>
                </a:solidFill>
                <a:latin typeface="Ubuntu Light"/>
                <a:ea typeface="Ubuntu Light"/>
                <a:cs typeface="Ubuntu Light"/>
                <a:sym typeface="Ubuntu Light"/>
              </a:rPr>
              <a:t>January 1, 2025</a:t>
            </a:r>
            <a:endParaRPr sz="1600">
              <a:solidFill>
                <a:srgbClr val="A0A1A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7019792" y="5445650"/>
            <a:ext cx="164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400">
                <a:solidFill>
                  <a:srgbClr val="00307D"/>
                </a:solidFill>
                <a:latin typeface="Fuggles"/>
                <a:ea typeface="Fuggles"/>
                <a:cs typeface="Fuggles"/>
                <a:sym typeface="Fuggles"/>
              </a:rPr>
              <a:t>J. Smith</a:t>
            </a:r>
            <a:endParaRPr sz="5400">
              <a:solidFill>
                <a:srgbClr val="00307D"/>
              </a:solidFill>
              <a:latin typeface="Fuggles"/>
              <a:ea typeface="Fuggles"/>
              <a:cs typeface="Fuggles"/>
              <a:sym typeface="Fuggles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6921692" y="6263214"/>
            <a:ext cx="184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A0A1A1"/>
                </a:solidFill>
                <a:latin typeface="Ubuntu Light"/>
                <a:ea typeface="Ubuntu Light"/>
                <a:cs typeface="Ubuntu Light"/>
                <a:sym typeface="Ubuntu Light"/>
              </a:rPr>
              <a:t>General Manager</a:t>
            </a:r>
            <a:endParaRPr sz="1600">
              <a:solidFill>
                <a:srgbClr val="A0A1A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