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 Black"/>
      <p:bold r:id="rId7"/>
      <p:boldItalic r:id="rId8"/>
    </p:embeddedFont>
    <p:embeddedFont>
      <p:font typeface="Montserrat"/>
      <p:regular r:id="rId9"/>
      <p:bold r:id="rId10"/>
      <p:italic r:id="rId11"/>
      <p:boldItalic r:id="rId12"/>
    </p:embeddedFont>
    <p:embeddedFont>
      <p:font typeface="Montserrat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309">
          <p15:clr>
            <a:srgbClr val="A4A3A4"/>
          </p15:clr>
        </p15:guide>
        <p15:guide id="3" pos="476">
          <p15:clr>
            <a:srgbClr val="9AA0A6"/>
          </p15:clr>
        </p15:guide>
        <p15:guide id="4" orient="horz" pos="680">
          <p15:clr>
            <a:srgbClr val="9AA0A6"/>
          </p15:clr>
        </p15:guide>
        <p15:guide id="5" pos="16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309"/>
        <p:guide pos="476"/>
        <p:guide pos="680" orient="horz"/>
        <p:guide pos="16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MontserratLight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MontserratLight-italic.fntdata"/><Relationship Id="rId14" Type="http://schemas.openxmlformats.org/officeDocument/2006/relationships/font" Target="fonts/MontserratLight-bold.fntdata"/><Relationship Id="rId16" Type="http://schemas.openxmlformats.org/officeDocument/2006/relationships/font" Target="fonts/Montserra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Black-bold.fntdata"/><Relationship Id="rId8" Type="http://schemas.openxmlformats.org/officeDocument/2006/relationships/font" Target="fonts/Montserrat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399" y="-25482"/>
            <a:ext cx="7588799" cy="1074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526" l="-1309" r="594" t="0"/>
          <a:stretch/>
        </p:blipFill>
        <p:spPr>
          <a:xfrm>
            <a:off x="-99375" y="6927900"/>
            <a:ext cx="7659376" cy="37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02" r="700" t="1341"/>
          <a:stretch/>
        </p:blipFill>
        <p:spPr>
          <a:xfrm>
            <a:off x="0" y="0"/>
            <a:ext cx="7559999" cy="34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425000" y="880950"/>
            <a:ext cx="471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E3061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Meeting agenda</a:t>
            </a:r>
            <a:endParaRPr sz="3600">
              <a:solidFill>
                <a:srgbClr val="E306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375550" y="1665900"/>
            <a:ext cx="280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Montserrat Light"/>
                <a:ea typeface="Montserrat Light"/>
                <a:cs typeface="Montserrat Light"/>
                <a:sym typeface="Montserrat Light"/>
              </a:rPr>
              <a:t>Your date</a:t>
            </a:r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72375" y="2454226"/>
            <a:ext cx="280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E3061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Details</a:t>
            </a:r>
            <a:endParaRPr sz="1600">
              <a:solidFill>
                <a:srgbClr val="E306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68450" y="2917800"/>
            <a:ext cx="152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739524" y="2454226"/>
            <a:ext cx="280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E3061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Attendees</a:t>
            </a:r>
            <a:endParaRPr sz="1600">
              <a:solidFill>
                <a:srgbClr val="E306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835598" y="2917800"/>
            <a:ext cx="152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Title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72375" y="4413777"/>
            <a:ext cx="280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E3061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</a:t>
            </a:r>
            <a:endParaRPr sz="1600">
              <a:solidFill>
                <a:srgbClr val="E306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768450" y="4877350"/>
            <a:ext cx="6071550" cy="554100"/>
            <a:chOff x="768450" y="4877350"/>
            <a:chExt cx="6071550" cy="5541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768450" y="4877351"/>
              <a:ext cx="1523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E3061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</a:t>
              </a: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 Your Title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610000" y="4877350"/>
              <a:ext cx="42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in this agenda things section, you can add some things that you think are important, you can also provide a description or background of your meeting to readers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768450" y="5681116"/>
            <a:ext cx="6071550" cy="554100"/>
            <a:chOff x="768450" y="4877350"/>
            <a:chExt cx="6071550" cy="5541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768450" y="4877351"/>
              <a:ext cx="1523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E3061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ru" sz="1200">
                  <a:solidFill>
                    <a:srgbClr val="E3061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 Your Title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610000" y="4877350"/>
              <a:ext cx="42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in this agenda things section, you can add some things that you think are important, you can also provide a description or background of your meeting to readers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768450" y="6484882"/>
            <a:ext cx="6071550" cy="554100"/>
            <a:chOff x="768450" y="4877350"/>
            <a:chExt cx="6071550" cy="554100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768450" y="4877351"/>
              <a:ext cx="1523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E3061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ru" sz="1200">
                  <a:solidFill>
                    <a:srgbClr val="E3061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 Your Title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2610000" y="4877350"/>
              <a:ext cx="42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in this agenda things section, you can add some things that you think are important, you can also provide a description or background of your meeting to readers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768450" y="7288649"/>
            <a:ext cx="6071550" cy="554100"/>
            <a:chOff x="768450" y="4877350"/>
            <a:chExt cx="6071550" cy="554100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768450" y="4877351"/>
              <a:ext cx="1523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E3061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r>
                <a:rPr lang="ru" sz="120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 Your Title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2610000" y="4877350"/>
              <a:ext cx="42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in this agenda things section, you can add some things that yo</a:t>
              </a: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u think are</a:t>
              </a:r>
              <a:r>
                <a:rPr lang="ru" sz="1200">
                  <a:latin typeface="Montserrat Light"/>
                  <a:ea typeface="Montserrat Light"/>
                  <a:cs typeface="Montserrat Light"/>
                  <a:sym typeface="Montserrat Light"/>
                </a:rPr>
                <a:t> important, you can also provide a description or background of your meeting to readers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76" name="Google Shape;76;p13"/>
          <p:cNvSpPr txBox="1"/>
          <p:nvPr/>
        </p:nvSpPr>
        <p:spPr>
          <a:xfrm>
            <a:off x="672375" y="8302377"/>
            <a:ext cx="280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E3061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</a:t>
            </a:r>
            <a:endParaRPr sz="1600">
              <a:solidFill>
                <a:srgbClr val="E306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692150" y="8674803"/>
            <a:ext cx="607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in this agenda things section, you can add some things that you think are important, you can also provide a description or background of your meeting to readers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48" y="215647"/>
            <a:ext cx="1216175" cy="12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2250" y="-1"/>
            <a:ext cx="1257750" cy="10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9626958"/>
            <a:ext cx="1425000" cy="107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6425" y="9837425"/>
            <a:ext cx="2490950" cy="6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