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Poppins"/>
      <p:regular r:id="rId12"/>
      <p:bold r:id="rId13"/>
      <p:italic r:id="rId14"/>
      <p:boldItalic r:id="rId15"/>
    </p:embeddedFont>
    <p:embeddedFont>
      <p:font typeface="Mogra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Poppins-bold.fntdata"/><Relationship Id="rId12" Type="http://schemas.openxmlformats.org/officeDocument/2006/relationships/font" Target="fonts/Poppi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Poppins-boldItalic.fntdata"/><Relationship Id="rId14" Type="http://schemas.openxmlformats.org/officeDocument/2006/relationships/font" Target="fonts/Poppins-italic.fntdata"/><Relationship Id="rId16" Type="http://schemas.openxmlformats.org/officeDocument/2006/relationships/font" Target="fonts/Mogr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4f4c37bca_0_24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4f4c37bc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5664" l="-110" r="109" t="7847"/>
          <a:stretch/>
        </p:blipFill>
        <p:spPr>
          <a:xfrm>
            <a:off x="0" y="0"/>
            <a:ext cx="3200400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08000" y="108000"/>
            <a:ext cx="2984400" cy="16200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>
            <a:off x="951825" y="269625"/>
            <a:ext cx="1296750" cy="12967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1051200" y="369000"/>
            <a:ext cx="1098000" cy="1098000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1150150" y="754850"/>
            <a:ext cx="91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1150150" y="1059650"/>
            <a:ext cx="91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1095406" y="743969"/>
            <a:ext cx="988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Mogra"/>
                <a:ea typeface="Mogra"/>
                <a:cs typeface="Mogra"/>
                <a:sym typeface="Mogra"/>
              </a:rPr>
              <a:t>BAKERY</a:t>
            </a:r>
            <a:endParaRPr sz="2100">
              <a:solidFill>
                <a:schemeClr val="lt1"/>
              </a:solidFill>
              <a:latin typeface="Mogra"/>
              <a:ea typeface="Mogra"/>
              <a:cs typeface="Mogra"/>
              <a:sym typeface="Mogra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804981" y="603650"/>
            <a:ext cx="28500" cy="28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365631" y="603650"/>
            <a:ext cx="28500" cy="28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1415525" y="1160850"/>
            <a:ext cx="367000" cy="0"/>
            <a:chOff x="1415525" y="1160850"/>
            <a:chExt cx="367000" cy="0"/>
          </a:xfrm>
        </p:grpSpPr>
        <p:cxnSp>
          <p:nvCxnSpPr>
            <p:cNvPr id="64" name="Google Shape;64;p13"/>
            <p:cNvCxnSpPr/>
            <p:nvPr/>
          </p:nvCxnSpPr>
          <p:spPr>
            <a:xfrm rot="10800000">
              <a:off x="1415525" y="1160850"/>
              <a:ext cx="918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 rot="10800000">
              <a:off x="1690725" y="1160850"/>
              <a:ext cx="918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6" name="Google Shape;66;p13"/>
          <p:cNvSpPr txBox="1"/>
          <p:nvPr/>
        </p:nvSpPr>
        <p:spPr>
          <a:xfrm>
            <a:off x="1227625" y="1236044"/>
            <a:ext cx="7428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ALWAYS FRESH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43639" y="458246"/>
            <a:ext cx="288000" cy="242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49800" y="1110088"/>
            <a:ext cx="100800" cy="9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BC9B6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850" y="193987"/>
            <a:ext cx="530700" cy="447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Google Shape;75;p14"/>
          <p:cNvGrpSpPr/>
          <p:nvPr/>
        </p:nvGrpSpPr>
        <p:grpSpPr>
          <a:xfrm>
            <a:off x="340531" y="886844"/>
            <a:ext cx="2531363" cy="0"/>
            <a:chOff x="338150" y="923938"/>
            <a:chExt cx="2531363" cy="0"/>
          </a:xfrm>
        </p:grpSpPr>
        <p:cxnSp>
          <p:nvCxnSpPr>
            <p:cNvPr id="76" name="Google Shape;76;p14"/>
            <p:cNvCxnSpPr/>
            <p:nvPr/>
          </p:nvCxnSpPr>
          <p:spPr>
            <a:xfrm>
              <a:off x="338150" y="923938"/>
              <a:ext cx="4311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4"/>
            <p:cNvCxnSpPr/>
            <p:nvPr/>
          </p:nvCxnSpPr>
          <p:spPr>
            <a:xfrm>
              <a:off x="2438413" y="923938"/>
              <a:ext cx="4311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14"/>
          <p:cNvSpPr/>
          <p:nvPr/>
        </p:nvSpPr>
        <p:spPr>
          <a:xfrm>
            <a:off x="847731" y="856994"/>
            <a:ext cx="59700" cy="5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2293150" y="852231"/>
            <a:ext cx="59700" cy="5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954900" y="662806"/>
            <a:ext cx="1290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Mogra"/>
                <a:ea typeface="Mogra"/>
                <a:cs typeface="Mogra"/>
                <a:sym typeface="Mogra"/>
              </a:rPr>
              <a:t>BAKERY</a:t>
            </a:r>
            <a:endParaRPr sz="2800">
              <a:solidFill>
                <a:schemeClr val="lt1"/>
              </a:solidFill>
              <a:latin typeface="Mogra"/>
              <a:ea typeface="Mogra"/>
              <a:cs typeface="Mogra"/>
              <a:sym typeface="Mogra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1157313" y="1115506"/>
            <a:ext cx="893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ALWAYS FRESH</a:t>
            </a:r>
            <a:endParaRPr sz="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1273950" y="1519025"/>
            <a:ext cx="6525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E8DDCD"/>
                </a:solidFill>
                <a:latin typeface="Poppins"/>
                <a:ea typeface="Poppins"/>
                <a:cs typeface="Poppins"/>
                <a:sym typeface="Poppins"/>
              </a:rPr>
              <a:t>Domain.ltd</a:t>
            </a:r>
            <a:endParaRPr sz="800">
              <a:solidFill>
                <a:srgbClr val="E8DDC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3" name="Google Shape;83;p14"/>
          <p:cNvGrpSpPr/>
          <p:nvPr/>
        </p:nvGrpSpPr>
        <p:grpSpPr>
          <a:xfrm>
            <a:off x="338066" y="1349956"/>
            <a:ext cx="2524269" cy="123006"/>
            <a:chOff x="354806" y="1349956"/>
            <a:chExt cx="2524269" cy="123006"/>
          </a:xfrm>
        </p:grpSpPr>
        <p:sp>
          <p:nvSpPr>
            <p:cNvPr id="84" name="Google Shape;84;p14"/>
            <p:cNvSpPr txBox="1"/>
            <p:nvPr/>
          </p:nvSpPr>
          <p:spPr>
            <a:xfrm>
              <a:off x="354806" y="1349963"/>
              <a:ext cx="6786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E8DDCD"/>
                  </a:solidFill>
                  <a:latin typeface="Poppins"/>
                  <a:ea typeface="Poppins"/>
                  <a:cs typeface="Poppins"/>
                  <a:sym typeface="Poppins"/>
                </a:rPr>
                <a:t>New York, JS.</a:t>
              </a:r>
              <a:endParaRPr sz="800">
                <a:solidFill>
                  <a:srgbClr val="E8DDCD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5" name="Google Shape;85;p14"/>
            <p:cNvSpPr txBox="1"/>
            <p:nvPr/>
          </p:nvSpPr>
          <p:spPr>
            <a:xfrm>
              <a:off x="1107274" y="1349956"/>
              <a:ext cx="795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E8DDCD"/>
                  </a:solidFill>
                  <a:latin typeface="Poppins"/>
                  <a:ea typeface="Poppins"/>
                  <a:cs typeface="Poppins"/>
                  <a:sym typeface="Poppins"/>
                </a:rPr>
                <a:t>(123) 456-7890</a:t>
              </a:r>
              <a:endParaRPr sz="800">
                <a:solidFill>
                  <a:srgbClr val="E8DDCD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6" name="Google Shape;86;p14"/>
            <p:cNvSpPr txBox="1"/>
            <p:nvPr/>
          </p:nvSpPr>
          <p:spPr>
            <a:xfrm>
              <a:off x="1985975" y="1349956"/>
              <a:ext cx="893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E8DDCD"/>
                  </a:solidFill>
                  <a:latin typeface="Poppins"/>
                  <a:ea typeface="Poppins"/>
                  <a:cs typeface="Poppins"/>
                  <a:sym typeface="Poppins"/>
                </a:rPr>
                <a:t>Mail@domain.ltd</a:t>
              </a:r>
              <a:endParaRPr sz="800">
                <a:solidFill>
                  <a:srgbClr val="E8DDCD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7" name="Google Shape;87;p14"/>
            <p:cNvCxnSpPr>
              <a:stCxn id="84" idx="3"/>
            </p:cNvCxnSpPr>
            <p:nvPr/>
          </p:nvCxnSpPr>
          <p:spPr>
            <a:xfrm>
              <a:off x="1033406" y="1411463"/>
              <a:ext cx="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4"/>
            <p:cNvCxnSpPr/>
            <p:nvPr/>
          </p:nvCxnSpPr>
          <p:spPr>
            <a:xfrm>
              <a:off x="1057877" y="1364956"/>
              <a:ext cx="0" cy="85500"/>
            </a:xfrm>
            <a:prstGeom prst="straightConnector1">
              <a:avLst/>
            </a:prstGeom>
            <a:noFill/>
            <a:ln cap="flat" cmpd="sng" w="9525">
              <a:solidFill>
                <a:srgbClr val="E8DD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4"/>
            <p:cNvCxnSpPr/>
            <p:nvPr/>
          </p:nvCxnSpPr>
          <p:spPr>
            <a:xfrm>
              <a:off x="1927027" y="1364956"/>
              <a:ext cx="0" cy="85500"/>
            </a:xfrm>
            <a:prstGeom prst="straightConnector1">
              <a:avLst/>
            </a:prstGeom>
            <a:noFill/>
            <a:ln cap="flat" cmpd="sng" w="9525">
              <a:solidFill>
                <a:srgbClr val="E8DD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