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rchivo Narr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54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pos="2268">
          <p15:clr>
            <a:srgbClr val="9AA0A6"/>
          </p15:clr>
        </p15:guide>
        <p15:guide id="5" pos="2494">
          <p15:clr>
            <a:srgbClr val="9AA0A6"/>
          </p15:clr>
        </p15:guide>
        <p15:guide id="6" orient="horz" pos="566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 orient="horz"/>
        <p:guide pos="4309"/>
        <p:guide pos="454"/>
        <p:guide pos="2268"/>
        <p:guide pos="2494"/>
        <p:guide pos="566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rchivoNarrow-boldItalic.fntdata"/><Relationship Id="rId9" Type="http://schemas.openxmlformats.org/officeDocument/2006/relationships/font" Target="fonts/Archivo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chivoNarrow-regular.fntdata"/><Relationship Id="rId8" Type="http://schemas.openxmlformats.org/officeDocument/2006/relationships/font" Target="fonts/Archivo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flipH="1" rot="10800000">
            <a:off x="0" y="-100"/>
            <a:ext cx="1894500" cy="3292500"/>
          </a:xfrm>
          <a:prstGeom prst="rtTriangle">
            <a:avLst/>
          </a:prstGeom>
          <a:solidFill>
            <a:srgbClr val="F8F7F6">
              <a:alpha val="5025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>
            <a:off x="3336300" y="3331625"/>
            <a:ext cx="4223700" cy="7360500"/>
          </a:xfrm>
          <a:prstGeom prst="rtTriangle">
            <a:avLst/>
          </a:prstGeom>
          <a:solidFill>
            <a:srgbClr val="F8F7F6">
              <a:alpha val="649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720000" y="5080550"/>
            <a:ext cx="6120000" cy="431100"/>
          </a:xfrm>
          <a:prstGeom prst="rect">
            <a:avLst/>
          </a:prstGeom>
          <a:solidFill>
            <a:srgbClr val="383838"/>
          </a:solidFill>
          <a:ln cap="flat" cmpd="sng" w="19050">
            <a:solidFill>
              <a:srgbClr val="3838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flipH="1">
            <a:off x="5524800" y="5417050"/>
            <a:ext cx="1315200" cy="3552600"/>
          </a:xfrm>
          <a:prstGeom prst="rect">
            <a:avLst/>
          </a:prstGeom>
          <a:noFill/>
          <a:ln cap="flat" cmpd="sng" w="19050">
            <a:solidFill>
              <a:srgbClr val="3838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05550" y="636000"/>
            <a:ext cx="3090300" cy="10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000">
                <a:solidFill>
                  <a:srgbClr val="231F20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COMMERCIAL</a:t>
            </a:r>
            <a:endParaRPr b="1" sz="4000">
              <a:solidFill>
                <a:srgbClr val="231F20"/>
              </a:solidFill>
              <a:latin typeface="Archivo Narrow"/>
              <a:ea typeface="Archivo Narrow"/>
              <a:cs typeface="Archivo Narrow"/>
              <a:sym typeface="Archivo Narrow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300">
                <a:solidFill>
                  <a:srgbClr val="231F20"/>
                </a:solidFill>
                <a:latin typeface="Archivo Narrow"/>
                <a:ea typeface="Archivo Narrow"/>
                <a:cs typeface="Archivo Narrow"/>
                <a:sym typeface="Archivo Narrow"/>
              </a:rPr>
              <a:t>PACKING SLIP</a:t>
            </a:r>
            <a:endParaRPr sz="3300">
              <a:solidFill>
                <a:srgbClr val="231F20"/>
              </a:solidFill>
              <a:latin typeface="Archivo Narrow"/>
              <a:ea typeface="Archivo Narrow"/>
              <a:cs typeface="Archivo Narrow"/>
              <a:sym typeface="Archivo Narrow"/>
            </a:endParaRPr>
          </a:p>
        </p:txBody>
      </p:sp>
      <p:sp>
        <p:nvSpPr>
          <p:cNvPr id="59" name="Google Shape;59;p13"/>
          <p:cNvSpPr/>
          <p:nvPr/>
        </p:nvSpPr>
        <p:spPr>
          <a:xfrm flipH="1">
            <a:off x="3295200" y="1245425"/>
            <a:ext cx="304800" cy="304800"/>
          </a:xfrm>
          <a:prstGeom prst="rtTriangle">
            <a:avLst/>
          </a:prstGeom>
          <a:solidFill>
            <a:srgbClr val="ED1C2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4272802" y="704574"/>
            <a:ext cx="2577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Phone: +123-4567-890</a:t>
            </a:r>
            <a:endParaRPr sz="12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Email: example@mail.com</a:t>
            </a:r>
            <a:endParaRPr sz="12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www.website.com</a:t>
            </a:r>
            <a:endParaRPr sz="12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4643800" y="1546800"/>
            <a:ext cx="2186100" cy="0"/>
          </a:xfrm>
          <a:prstGeom prst="straightConnector1">
            <a:avLst/>
          </a:prstGeom>
          <a:noFill/>
          <a:ln cap="flat" cmpd="sng" w="19050">
            <a:solidFill>
              <a:srgbClr val="939598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2" name="Google Shape;62;p13"/>
          <p:cNvGrpSpPr/>
          <p:nvPr/>
        </p:nvGrpSpPr>
        <p:grpSpPr>
          <a:xfrm>
            <a:off x="700125" y="2252350"/>
            <a:ext cx="2899900" cy="251725"/>
            <a:chOff x="700125" y="2252350"/>
            <a:chExt cx="2899900" cy="251725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700125" y="2252350"/>
              <a:ext cx="1525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latin typeface="Spartan"/>
                  <a:ea typeface="Spartan"/>
                  <a:cs typeface="Spartan"/>
                  <a:sym typeface="Spartan"/>
                </a:rPr>
                <a:t>Invoice Number:</a:t>
              </a:r>
              <a:endParaRPr b="1"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2841925" y="2252350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Spartan"/>
                  <a:ea typeface="Spartan"/>
                  <a:cs typeface="Spartan"/>
                  <a:sym typeface="Spartan"/>
                </a:rPr>
                <a:t>00001  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5" name="Google Shape;65;p13"/>
            <p:cNvCxnSpPr/>
            <p:nvPr/>
          </p:nvCxnSpPr>
          <p:spPr>
            <a:xfrm>
              <a:off x="722075" y="2504075"/>
              <a:ext cx="2868300" cy="0"/>
            </a:xfrm>
            <a:prstGeom prst="straightConnector1">
              <a:avLst/>
            </a:prstGeom>
            <a:noFill/>
            <a:ln cap="flat" cmpd="sng" w="19050">
              <a:solidFill>
                <a:srgbClr val="93959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6" name="Google Shape;66;p13"/>
          <p:cNvGrpSpPr/>
          <p:nvPr/>
        </p:nvGrpSpPr>
        <p:grpSpPr>
          <a:xfrm>
            <a:off x="700125" y="2716075"/>
            <a:ext cx="2899900" cy="251725"/>
            <a:chOff x="700125" y="2252350"/>
            <a:chExt cx="2899900" cy="251725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700125" y="2252350"/>
              <a:ext cx="1525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latin typeface="Spartan"/>
                  <a:ea typeface="Spartan"/>
                  <a:cs typeface="Spartan"/>
                  <a:sym typeface="Spartan"/>
                </a:rPr>
                <a:t>Order Number: </a:t>
              </a:r>
              <a:endParaRPr b="1"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2841925" y="2252350"/>
              <a:ext cx="758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Spartan"/>
                  <a:ea typeface="Spartan"/>
                  <a:cs typeface="Spartan"/>
                  <a:sym typeface="Spartan"/>
                </a:rPr>
                <a:t>00002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722075" y="2504075"/>
              <a:ext cx="2868300" cy="0"/>
            </a:xfrm>
            <a:prstGeom prst="straightConnector1">
              <a:avLst/>
            </a:prstGeom>
            <a:noFill/>
            <a:ln cap="flat" cmpd="sng" w="19050">
              <a:solidFill>
                <a:srgbClr val="93959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3960000" y="2252350"/>
            <a:ext cx="2899850" cy="251725"/>
            <a:chOff x="700125" y="2252350"/>
            <a:chExt cx="2899850" cy="251725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700125" y="2252350"/>
              <a:ext cx="1525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latin typeface="Spartan"/>
                  <a:ea typeface="Spartan"/>
                  <a:cs typeface="Spartan"/>
                  <a:sym typeface="Spartan"/>
                </a:rPr>
                <a:t>Order Date:</a:t>
              </a:r>
              <a:endParaRPr b="1"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2344475" y="2252350"/>
              <a:ext cx="1255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Spartan"/>
                  <a:ea typeface="Spartan"/>
                  <a:cs typeface="Spartan"/>
                  <a:sym typeface="Spartan"/>
                </a:rPr>
                <a:t>January 11,2025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722075" y="2504075"/>
              <a:ext cx="2868300" cy="0"/>
            </a:xfrm>
            <a:prstGeom prst="straightConnector1">
              <a:avLst/>
            </a:prstGeom>
            <a:noFill/>
            <a:ln cap="flat" cmpd="sng" w="19050">
              <a:solidFill>
                <a:srgbClr val="93959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4" name="Google Shape;74;p13"/>
          <p:cNvGrpSpPr/>
          <p:nvPr/>
        </p:nvGrpSpPr>
        <p:grpSpPr>
          <a:xfrm>
            <a:off x="3960000" y="2716075"/>
            <a:ext cx="2899850" cy="251725"/>
            <a:chOff x="700125" y="2252350"/>
            <a:chExt cx="2899850" cy="251725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700125" y="2252350"/>
              <a:ext cx="1525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latin typeface="Spartan"/>
                  <a:ea typeface="Spartan"/>
                  <a:cs typeface="Spartan"/>
                  <a:sym typeface="Spartan"/>
                </a:rPr>
                <a:t>Delivery Method:</a:t>
              </a:r>
              <a:endParaRPr b="1"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2258375" y="2252350"/>
              <a:ext cx="13416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latin typeface="Spartan"/>
                  <a:ea typeface="Spartan"/>
                  <a:cs typeface="Spartan"/>
                  <a:sym typeface="Spartan"/>
                </a:rPr>
                <a:t>Free Shipping</a:t>
              </a:r>
              <a:endParaRPr sz="1000"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77" name="Google Shape;77;p13"/>
            <p:cNvCxnSpPr/>
            <p:nvPr/>
          </p:nvCxnSpPr>
          <p:spPr>
            <a:xfrm>
              <a:off x="722075" y="2504075"/>
              <a:ext cx="2868300" cy="0"/>
            </a:xfrm>
            <a:prstGeom prst="straightConnector1">
              <a:avLst/>
            </a:prstGeom>
            <a:noFill/>
            <a:ln cap="flat" cmpd="sng" w="19050">
              <a:solidFill>
                <a:srgbClr val="93959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8" name="Google Shape;78;p13"/>
          <p:cNvGrpSpPr/>
          <p:nvPr/>
        </p:nvGrpSpPr>
        <p:grpSpPr>
          <a:xfrm>
            <a:off x="720000" y="3331625"/>
            <a:ext cx="2880000" cy="431100"/>
            <a:chOff x="720000" y="3331625"/>
            <a:chExt cx="2880000" cy="431100"/>
          </a:xfrm>
        </p:grpSpPr>
        <p:sp>
          <p:nvSpPr>
            <p:cNvPr id="79" name="Google Shape;79;p13"/>
            <p:cNvSpPr/>
            <p:nvPr/>
          </p:nvSpPr>
          <p:spPr>
            <a:xfrm>
              <a:off x="720000" y="3331625"/>
              <a:ext cx="2880000" cy="431100"/>
            </a:xfrm>
            <a:prstGeom prst="rect">
              <a:avLst/>
            </a:prstGeom>
            <a:solidFill>
              <a:srgbClr val="F0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1397100" y="3446100"/>
              <a:ext cx="1525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Spartan"/>
                  <a:ea typeface="Spartan"/>
                  <a:cs typeface="Spartan"/>
                  <a:sym typeface="Spartan"/>
                </a:rPr>
                <a:t>Bill To:</a:t>
              </a:r>
              <a:endParaRPr b="1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3960000" y="3331625"/>
            <a:ext cx="2880000" cy="431100"/>
            <a:chOff x="720000" y="3331625"/>
            <a:chExt cx="2880000" cy="431100"/>
          </a:xfrm>
        </p:grpSpPr>
        <p:sp>
          <p:nvSpPr>
            <p:cNvPr id="82" name="Google Shape;82;p13"/>
            <p:cNvSpPr/>
            <p:nvPr/>
          </p:nvSpPr>
          <p:spPr>
            <a:xfrm>
              <a:off x="720000" y="3331625"/>
              <a:ext cx="2880000" cy="431100"/>
            </a:xfrm>
            <a:prstGeom prst="rect">
              <a:avLst/>
            </a:prstGeom>
            <a:solidFill>
              <a:srgbClr val="F0EF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1397100" y="3446100"/>
              <a:ext cx="1525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>
                  <a:latin typeface="Spartan"/>
                  <a:ea typeface="Spartan"/>
                  <a:cs typeface="Spartan"/>
                  <a:sym typeface="Spartan"/>
                </a:rPr>
                <a:t>Ship to:</a:t>
              </a:r>
              <a:endParaRPr b="1"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84" name="Google Shape;84;p13"/>
          <p:cNvSpPr txBox="1"/>
          <p:nvPr/>
        </p:nvSpPr>
        <p:spPr>
          <a:xfrm>
            <a:off x="713374" y="3915125"/>
            <a:ext cx="2577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Company Name / Client Name Here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Full Address Line Here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City Name, State, and ZIP Code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(Email and Phone Number)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953375" y="3915125"/>
            <a:ext cx="25770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Company Name / Client Name Here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Full Address Line Here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City Name, State, and ZIP Code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(Email and Phone Number)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793500" y="5201650"/>
            <a:ext cx="94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Item #</a:t>
            </a:r>
            <a:endParaRPr b="1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490198" y="5201650"/>
            <a:ext cx="23589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Item Description</a:t>
            </a:r>
            <a:endParaRPr b="1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711700" y="5201650"/>
            <a:ext cx="941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Quantity</a:t>
            </a:r>
            <a:endParaRPr b="1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720000" y="5417050"/>
            <a:ext cx="1088400" cy="3552600"/>
          </a:xfrm>
          <a:prstGeom prst="rect">
            <a:avLst/>
          </a:prstGeom>
          <a:noFill/>
          <a:ln cap="flat" cmpd="sng" w="19050">
            <a:solidFill>
              <a:srgbClr val="3838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793500" y="5678624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001  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793500" y="6063953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002  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93500" y="6449282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003  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793500" y="6834612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004 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93500" y="7219941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005  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793500" y="7605270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006  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793500" y="7990600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007  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078649" y="5678625"/>
            <a:ext cx="335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Pellentesque ornare mi nec ipsum tincidunt.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2078649" y="6063954"/>
            <a:ext cx="335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Nulla aliquam est ut lorem iaculis pretium.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078649" y="6449283"/>
            <a:ext cx="335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Proin dignissim nisl tincidunt, eget nibh finibus.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2078649" y="6834613"/>
            <a:ext cx="335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Curabitur a mi eget erat molestie porta nulla.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2078649" y="7219942"/>
            <a:ext cx="335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Fusce non enim ac orci pellentesque mollis.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2078649" y="7605271"/>
            <a:ext cx="335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Aenean congue nisl in dictum ullamcorper.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078649" y="7990600"/>
            <a:ext cx="3353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Morbi non velit sit amet dolor hendrerit vehicula.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5711700" y="5678624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8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5711700" y="6063953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12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5711700" y="6449282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2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5711700" y="6834612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7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5711700" y="7219941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9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5711700" y="7605270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11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5711700" y="7990600"/>
            <a:ext cx="9414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383838"/>
                </a:solidFill>
                <a:latin typeface="Spartan"/>
                <a:ea typeface="Spartan"/>
                <a:cs typeface="Spartan"/>
                <a:sym typeface="Spartan"/>
              </a:rPr>
              <a:t>7</a:t>
            </a:r>
            <a:endParaRPr sz="1000">
              <a:solidFill>
                <a:srgbClr val="38383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1808400" y="5417050"/>
            <a:ext cx="3716400" cy="3552600"/>
          </a:xfrm>
          <a:prstGeom prst="rect">
            <a:avLst/>
          </a:prstGeom>
          <a:noFill/>
          <a:ln cap="flat" cmpd="sng" w="19050">
            <a:solidFill>
              <a:srgbClr val="3838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713375" y="9330700"/>
            <a:ext cx="2844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Contact Us </a:t>
            </a: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Through</a:t>
            </a: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 Email or Phone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if You Have any Questions or Concerns.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4015850" y="9555075"/>
            <a:ext cx="2844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Thank You For Your Business</a:t>
            </a:r>
            <a:endParaRPr sz="10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0" y="9791075"/>
            <a:ext cx="887700" cy="900900"/>
          </a:xfrm>
          <a:prstGeom prst="rtTriangle">
            <a:avLst/>
          </a:prstGeom>
          <a:solidFill>
            <a:srgbClr val="E8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