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Roboto"/>
      <p:regular r:id="rId11"/>
      <p:bold r:id="rId12"/>
      <p:italic r:id="rId13"/>
      <p:boldItalic r:id="rId14"/>
    </p:embeddedFont>
    <p:embeddedFont>
      <p:font typeface="Dancing Script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066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737">
          <p15:clr>
            <a:srgbClr val="9AA0A6"/>
          </p15:clr>
        </p15:guide>
        <p15:guide id="4" pos="227">
          <p15:clr>
            <a:srgbClr val="9AA0A6"/>
          </p15:clr>
        </p15:guide>
        <p15:guide id="5" pos="4535">
          <p15:clr>
            <a:srgbClr val="9AA0A6"/>
          </p15:clr>
        </p15:guide>
        <p15:guide id="6" orient="horz" pos="245">
          <p15:clr>
            <a:srgbClr val="9AA0A6"/>
          </p15:clr>
        </p15:guide>
        <p15:guide id="7" orient="horz" pos="479">
          <p15:clr>
            <a:srgbClr val="9AA0A6"/>
          </p15:clr>
        </p15:guide>
        <p15:guide id="8" orient="horz" pos="243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066" orient="horz"/>
        <p:guide pos="2381"/>
        <p:guide pos="737" orient="horz"/>
        <p:guide pos="227"/>
        <p:guide pos="4535"/>
        <p:guide pos="245" orient="horz"/>
        <p:guide pos="479" orient="horz"/>
        <p:guide pos="243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DancingScript-regular.fntdata"/><Relationship Id="rId14" Type="http://schemas.openxmlformats.org/officeDocument/2006/relationships/font" Target="fonts/Roboto-boldItalic.fntdata"/><Relationship Id="rId16" Type="http://schemas.openxmlformats.org/officeDocument/2006/relationships/font" Target="fonts/DancingScrip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3512" y="6919288"/>
            <a:ext cx="6333000" cy="2486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5063" y="1322050"/>
            <a:ext cx="6509884" cy="2091687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-25" y="-10875"/>
            <a:ext cx="7560000" cy="1170000"/>
          </a:xfrm>
          <a:prstGeom prst="rect">
            <a:avLst/>
          </a:prstGeom>
          <a:solidFill>
            <a:srgbClr val="223B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23856" y="266694"/>
            <a:ext cx="2235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INVOICE</a:t>
            </a:r>
            <a:endParaRPr b="1" sz="40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843588" y="323856"/>
            <a:ext cx="13716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$1254.00</a:t>
            </a:r>
            <a:endParaRPr sz="19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834063" y="590575"/>
            <a:ext cx="1371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Total due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57175" y="1379000"/>
            <a:ext cx="1252500" cy="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latin typeface="Roboto"/>
                <a:ea typeface="Roboto"/>
                <a:cs typeface="Roboto"/>
                <a:sym typeface="Roboto"/>
              </a:rPr>
              <a:t>Invoice №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latin typeface="Roboto"/>
                <a:ea typeface="Roboto"/>
                <a:cs typeface="Roboto"/>
                <a:sym typeface="Roboto"/>
              </a:rPr>
              <a:t>Acc №	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latin typeface="Roboto"/>
                <a:ea typeface="Roboto"/>
                <a:cs typeface="Roboto"/>
                <a:sym typeface="Roboto"/>
              </a:rPr>
              <a:t>Due date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685925" y="1379000"/>
            <a:ext cx="1252500" cy="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: #112345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: 1234Q12E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: 15/11/2021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767150" y="1374238"/>
            <a:ext cx="35244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latin typeface="Roboto"/>
                <a:ea typeface="Roboto"/>
                <a:cs typeface="Roboto"/>
                <a:sym typeface="Roboto"/>
              </a:rPr>
              <a:t>Terms &amp; Conditions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Ut wisi enim ad minim veniam, quis nostrud exerci tation ullamcorper suscipit lobortis nisl.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47663" y="2441038"/>
            <a:ext cx="1252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latin typeface="Roboto"/>
                <a:ea typeface="Roboto"/>
                <a:cs typeface="Roboto"/>
                <a:sym typeface="Roboto"/>
              </a:rPr>
              <a:t>Bill to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47699" y="2645838"/>
            <a:ext cx="25575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Schumm/Efrain Romaguera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West Katelynnville/Bilzen/89094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net@example.net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300538" y="2441038"/>
            <a:ext cx="1252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latin typeface="Roboto"/>
                <a:ea typeface="Roboto"/>
                <a:cs typeface="Roboto"/>
                <a:sym typeface="Roboto"/>
              </a:rPr>
              <a:t>Ship To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300574" y="2645838"/>
            <a:ext cx="25575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Miss Sylvia Beahan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7477 Crooks Hollow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East Meagan, 55050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360000" y="3576650"/>
            <a:ext cx="6840000" cy="360000"/>
          </a:xfrm>
          <a:prstGeom prst="rect">
            <a:avLst/>
          </a:prstGeom>
          <a:solidFill>
            <a:srgbClr val="59B79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360000" y="4296650"/>
            <a:ext cx="6840000" cy="360000"/>
          </a:xfrm>
          <a:prstGeom prst="rect">
            <a:avLst/>
          </a:prstGeom>
          <a:solidFill>
            <a:srgbClr val="CCE5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360000" y="5016650"/>
            <a:ext cx="6840000" cy="360000"/>
          </a:xfrm>
          <a:prstGeom prst="rect">
            <a:avLst/>
          </a:prstGeom>
          <a:solidFill>
            <a:srgbClr val="CCE5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360000" y="5736650"/>
            <a:ext cx="6840000" cy="360000"/>
          </a:xfrm>
          <a:prstGeom prst="rect">
            <a:avLst/>
          </a:prstGeom>
          <a:solidFill>
            <a:srgbClr val="CCE5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360000" y="6456650"/>
            <a:ext cx="6840000" cy="360000"/>
          </a:xfrm>
          <a:prstGeom prst="rect">
            <a:avLst/>
          </a:prstGeom>
          <a:solidFill>
            <a:srgbClr val="CCE5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528638" y="3655513"/>
            <a:ext cx="533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QTY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88143" y="4024250"/>
            <a:ext cx="23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1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88143" y="4395188"/>
            <a:ext cx="23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1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588143" y="4749725"/>
            <a:ext cx="23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2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588143" y="5123650"/>
            <a:ext cx="23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1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588143" y="5467213"/>
            <a:ext cx="23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5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588143" y="5825738"/>
            <a:ext cx="23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1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88143" y="6184250"/>
            <a:ext cx="23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2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88143" y="6544250"/>
            <a:ext cx="23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3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1165616" y="3655525"/>
            <a:ext cx="2263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Item Description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1165649" y="4024250"/>
            <a:ext cx="204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Esse molestie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1165638" y="4395187"/>
            <a:ext cx="2263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Nostrud exerci tation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1165649" y="4749725"/>
            <a:ext cx="204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Consectetuer adipiscing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165638" y="5123650"/>
            <a:ext cx="2263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Tation ullamcorper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165649" y="5467212"/>
            <a:ext cx="204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Nulla facilisis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165638" y="5825737"/>
            <a:ext cx="2263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Delenit augue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165649" y="6184250"/>
            <a:ext cx="204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Magna aliquam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165649" y="6544250"/>
            <a:ext cx="204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Blandit praesent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300574" y="3655525"/>
            <a:ext cx="1166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Price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300586" y="4024250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$5.00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300586" y="4395188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$125.00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300586" y="4749725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$45.00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300586" y="5123650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$95.00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300586" y="5467213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$15.00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300586" y="5825738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$215.00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300586" y="6184250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$200.00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300586" y="6544250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$45.00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5976974" y="3655525"/>
            <a:ext cx="1166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Total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5976986" y="4024250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$5.00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5976986" y="4395188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$125.00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5976986" y="4749725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$90.00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5976986" y="5123650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$95.00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5976986" y="5467213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$75.00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5976986" y="5825738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$215.00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5976986" y="6184250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$400.00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5976986" y="6544250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$135.00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360000" y="7536650"/>
            <a:ext cx="6840000" cy="360000"/>
          </a:xfrm>
          <a:prstGeom prst="rect">
            <a:avLst/>
          </a:prstGeom>
          <a:solidFill>
            <a:srgbClr val="CCE5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"/>
          <p:cNvSpPr txBox="1"/>
          <p:nvPr/>
        </p:nvSpPr>
        <p:spPr>
          <a:xfrm>
            <a:off x="1165638" y="6904249"/>
            <a:ext cx="2263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Sub Total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5976986" y="6904250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$1140.00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1165638" y="7264249"/>
            <a:ext cx="2263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Tax 10%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5976986" y="7264250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$114.00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1165638" y="7624249"/>
            <a:ext cx="2263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latin typeface="Roboto"/>
                <a:ea typeface="Roboto"/>
                <a:cs typeface="Roboto"/>
                <a:sym typeface="Roboto"/>
              </a:rPr>
              <a:t>Total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5976986" y="7624250"/>
            <a:ext cx="116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latin typeface="Roboto"/>
                <a:ea typeface="Roboto"/>
                <a:cs typeface="Roboto"/>
                <a:sym typeface="Roboto"/>
              </a:rPr>
              <a:t>$1254.00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-25" y="9610725"/>
            <a:ext cx="7560000" cy="1095600"/>
          </a:xfrm>
          <a:prstGeom prst="rect">
            <a:avLst/>
          </a:prstGeom>
          <a:solidFill>
            <a:srgbClr val="223B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6" name="Google Shape;116;p13"/>
          <p:cNvGrpSpPr/>
          <p:nvPr/>
        </p:nvGrpSpPr>
        <p:grpSpPr>
          <a:xfrm>
            <a:off x="359950" y="9924525"/>
            <a:ext cx="6840051" cy="468000"/>
            <a:chOff x="360000" y="9920263"/>
            <a:chExt cx="6840051" cy="468000"/>
          </a:xfrm>
        </p:grpSpPr>
        <p:pic>
          <p:nvPicPr>
            <p:cNvPr id="117" name="Google Shape;11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60000" y="9920263"/>
              <a:ext cx="468000" cy="46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490775" y="9920263"/>
              <a:ext cx="468000" cy="46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150339" y="9920263"/>
              <a:ext cx="463822" cy="46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Google Shape;120;p13"/>
            <p:cNvSpPr txBox="1"/>
            <p:nvPr/>
          </p:nvSpPr>
          <p:spPr>
            <a:xfrm>
              <a:off x="966800" y="9929813"/>
              <a:ext cx="1295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852-976-2126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966800" y="10184413"/>
              <a:ext cx="1295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852-976-2126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3120504" y="9929825"/>
              <a:ext cx="1722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exampelmail@com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3120504" y="10184425"/>
              <a:ext cx="1722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example-business.com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5768451" y="9929825"/>
              <a:ext cx="1431600" cy="44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7477 Crooks Hollow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East Meagan, 55050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25" name="Google Shape;125;p13"/>
          <p:cNvSpPr txBox="1"/>
          <p:nvPr/>
        </p:nvSpPr>
        <p:spPr>
          <a:xfrm>
            <a:off x="4295775" y="8209375"/>
            <a:ext cx="180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latin typeface="Roboto"/>
                <a:ea typeface="Roboto"/>
                <a:cs typeface="Roboto"/>
                <a:sym typeface="Roboto"/>
              </a:rPr>
              <a:t>Account Manager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4281501" y="8454900"/>
            <a:ext cx="2405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latin typeface="Dancing Script"/>
                <a:ea typeface="Dancing Script"/>
                <a:cs typeface="Dancing Script"/>
                <a:sym typeface="Dancing Script"/>
              </a:rPr>
              <a:t>ScottyFunk</a:t>
            </a:r>
            <a:endParaRPr b="1" sz="4000"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360000" y="8214125"/>
            <a:ext cx="1252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latin typeface="Roboto"/>
                <a:ea typeface="Roboto"/>
                <a:cs typeface="Roboto"/>
                <a:sym typeface="Roboto"/>
              </a:rPr>
              <a:t>Payment Details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360000" y="8410013"/>
            <a:ext cx="1252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Paypal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360000" y="8624963"/>
            <a:ext cx="1252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Bank acc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360000" y="8839913"/>
            <a:ext cx="1252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Full Name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1760175" y="8410025"/>
            <a:ext cx="1722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: exampelmail@com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1760175" y="8624975"/>
            <a:ext cx="1722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: 1234 5678 9011 1213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1760175" y="8839925"/>
            <a:ext cx="1722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 Kadin Dach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