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Fjalla One"/>
      <p:regular r:id="rId7"/>
    </p:embeddedFont>
    <p:embeddedFont>
      <p:font typeface="Josefi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9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jallaOne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98650" y="381000"/>
            <a:ext cx="6962700" cy="1200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92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COLORADO</a:t>
            </a:r>
            <a:endParaRPr sz="78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70050" y="1400175"/>
            <a:ext cx="62199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FFA258"/>
                </a:solidFill>
                <a:latin typeface="Josefin Sans"/>
                <a:ea typeface="Josefin Sans"/>
                <a:cs typeface="Josefin Sans"/>
                <a:sym typeface="Josefin Sans"/>
              </a:rPr>
              <a:t>Travel bucket list</a:t>
            </a:r>
            <a:endParaRPr sz="5200">
              <a:solidFill>
                <a:srgbClr val="FFA258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47625" y="2486025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ROCKY MOUNTAIN NATIONAL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47625" y="3017070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VAIL AND NEARBY MOUNTAIN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47625" y="3548114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MESA VERDE NATIONAL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47625" y="4079159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BRECKENRIDGE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47625" y="4610204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GARDEN OF THE GODS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47625" y="5141248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TRAIL RIDGE ROAD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47625" y="5672293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MAROON BELLS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47625" y="6203338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CHEYENNE MOUNTAIN ZOO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47625" y="6734382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MOUNT EVANS SCENIC BYWAY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47625" y="7265427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GREAT SAND DUNES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47625" y="7796471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ASPEN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47625" y="8327516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COLORADO NATIONAL MONUMENT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7625" y="8858561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DINOSAUR NATIONAL MONUMENT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47625" y="9389605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GLENWOOD SPRINGS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47625" y="9920650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MOUNT EVANS SCENIC BYWAY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465525" y="2636075"/>
            <a:ext cx="154800" cy="7575138"/>
            <a:chOff x="465525" y="2636075"/>
            <a:chExt cx="154800" cy="7575138"/>
          </a:xfrm>
        </p:grpSpPr>
        <p:sp>
          <p:nvSpPr>
            <p:cNvPr id="73" name="Google Shape;73;p13"/>
            <p:cNvSpPr/>
            <p:nvPr/>
          </p:nvSpPr>
          <p:spPr>
            <a:xfrm>
              <a:off x="465525" y="2636075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65525" y="3166099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65525" y="3696123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65525" y="4226147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65525" y="4756171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65525" y="5286196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65525" y="5816220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65525" y="6346244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65525" y="6876268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65525" y="7406292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65525" y="7936316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65525" y="8466340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65525" y="8996364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65525" y="9526388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65525" y="10056413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4209975" y="2486025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TELLURIDE SKI RESORT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09975" y="3017070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GARDEN OF THE GODS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09975" y="3548114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MESA VERDE NATIONAL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09975" y="4079159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VAIL SKI RESORT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09975" y="4610204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BLACK CANYON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09975" y="5141248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DENVER MUSEUM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09975" y="5672293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GREAT SAND DUNES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09975" y="6203338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ELITCH GARDENS THEME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09975" y="6734382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ROCKY MOUNTAIN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09975" y="7265427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LOST RIVER CAVE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209975" y="7796471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MOUNT EVANS SCENIC BYWAY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209975" y="8327516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BRIDAL VEIL FALLS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209975" y="8858561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ROYAL GORGE BRIDGE AND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209975" y="9389605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HANGING LAKE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209975" y="9920650"/>
            <a:ext cx="31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BUFFALO BILL MUSEUM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027875" y="2636075"/>
            <a:ext cx="154800" cy="7575138"/>
            <a:chOff x="465525" y="2636075"/>
            <a:chExt cx="154800" cy="7575138"/>
          </a:xfrm>
        </p:grpSpPr>
        <p:sp>
          <p:nvSpPr>
            <p:cNvPr id="104" name="Google Shape;104;p13"/>
            <p:cNvSpPr/>
            <p:nvPr/>
          </p:nvSpPr>
          <p:spPr>
            <a:xfrm>
              <a:off x="465525" y="2636075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65525" y="3166099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65525" y="3696123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65525" y="4226147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65525" y="4756171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5525" y="5286196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65525" y="5816220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65525" y="6346244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65525" y="6876268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65525" y="7406292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65525" y="7936316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65525" y="8466340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65525" y="8996364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465525" y="9526388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65525" y="10056413"/>
              <a:ext cx="154800" cy="1548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