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Caveat Brush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794">
          <p15:clr>
            <a:srgbClr val="A4A3A4"/>
          </p15:clr>
        </p15:guide>
        <p15:guide id="2" pos="227">
          <p15:clr>
            <a:srgbClr val="9AA0A6"/>
          </p15:clr>
        </p15:guide>
        <p15:guide id="3" pos="4535">
          <p15:clr>
            <a:srgbClr val="9AA0A6"/>
          </p15:clr>
        </p15:guide>
        <p15:guide id="4" orient="horz" pos="6576">
          <p15:clr>
            <a:srgbClr val="9AA0A6"/>
          </p15:clr>
        </p15:guide>
        <p15:guide id="5" pos="352">
          <p15:clr>
            <a:srgbClr val="9AA0A6"/>
          </p15:clr>
        </p15:guide>
        <p15:guide id="6" pos="261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794" orient="horz"/>
        <p:guide pos="227"/>
        <p:guide pos="4535"/>
        <p:guide pos="6576" orient="horz"/>
        <p:guide pos="352"/>
        <p:guide pos="261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Relationship Id="rId11" Type="http://schemas.openxmlformats.org/officeDocument/2006/relationships/font" Target="fonts/CaveatBrush-regular.fntdata"/><Relationship Id="rId10" Type="http://schemas.openxmlformats.org/officeDocument/2006/relationships/font" Target="fonts/Roboto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15.png"/><Relationship Id="rId22" Type="http://schemas.openxmlformats.org/officeDocument/2006/relationships/image" Target="../media/image11.png"/><Relationship Id="rId21" Type="http://schemas.openxmlformats.org/officeDocument/2006/relationships/image" Target="../media/image18.png"/><Relationship Id="rId24" Type="http://schemas.openxmlformats.org/officeDocument/2006/relationships/image" Target="../media/image24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.png"/><Relationship Id="rId26" Type="http://schemas.openxmlformats.org/officeDocument/2006/relationships/image" Target="../media/image17.png"/><Relationship Id="rId25" Type="http://schemas.openxmlformats.org/officeDocument/2006/relationships/image" Target="../media/image16.png"/><Relationship Id="rId28" Type="http://schemas.openxmlformats.org/officeDocument/2006/relationships/image" Target="../media/image27.png"/><Relationship Id="rId27" Type="http://schemas.openxmlformats.org/officeDocument/2006/relationships/image" Target="../media/image25.png"/><Relationship Id="rId5" Type="http://schemas.openxmlformats.org/officeDocument/2006/relationships/image" Target="../media/image7.png"/><Relationship Id="rId6" Type="http://schemas.openxmlformats.org/officeDocument/2006/relationships/image" Target="../media/image10.png"/><Relationship Id="rId29" Type="http://schemas.openxmlformats.org/officeDocument/2006/relationships/image" Target="../media/image26.png"/><Relationship Id="rId7" Type="http://schemas.openxmlformats.org/officeDocument/2006/relationships/image" Target="../media/image3.png"/><Relationship Id="rId8" Type="http://schemas.openxmlformats.org/officeDocument/2006/relationships/image" Target="../media/image5.png"/><Relationship Id="rId30" Type="http://schemas.openxmlformats.org/officeDocument/2006/relationships/image" Target="../media/image28.png"/><Relationship Id="rId11" Type="http://schemas.openxmlformats.org/officeDocument/2006/relationships/image" Target="../media/image4.png"/><Relationship Id="rId10" Type="http://schemas.openxmlformats.org/officeDocument/2006/relationships/image" Target="../media/image6.png"/><Relationship Id="rId13" Type="http://schemas.openxmlformats.org/officeDocument/2006/relationships/image" Target="../media/image2.png"/><Relationship Id="rId12" Type="http://schemas.openxmlformats.org/officeDocument/2006/relationships/image" Target="../media/image12.png"/><Relationship Id="rId15" Type="http://schemas.openxmlformats.org/officeDocument/2006/relationships/image" Target="../media/image21.png"/><Relationship Id="rId14" Type="http://schemas.openxmlformats.org/officeDocument/2006/relationships/image" Target="../media/image13.png"/><Relationship Id="rId17" Type="http://schemas.openxmlformats.org/officeDocument/2006/relationships/image" Target="../media/image23.png"/><Relationship Id="rId16" Type="http://schemas.openxmlformats.org/officeDocument/2006/relationships/image" Target="../media/image22.png"/><Relationship Id="rId19" Type="http://schemas.openxmlformats.org/officeDocument/2006/relationships/image" Target="../media/image14.png"/><Relationship Id="rId18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775" y="8416075"/>
            <a:ext cx="6827774" cy="20342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3983713" y="4348829"/>
            <a:ext cx="3216175" cy="3708951"/>
            <a:chOff x="3996000" y="4348825"/>
            <a:chExt cx="3204000" cy="3708951"/>
          </a:xfrm>
        </p:grpSpPr>
        <p:pic>
          <p:nvPicPr>
            <p:cNvPr id="56" name="Google Shape;5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996000" y="4514730"/>
              <a:ext cx="3204000" cy="35430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4289075" y="4348825"/>
              <a:ext cx="2530825" cy="3855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13"/>
            <p:cNvSpPr txBox="1"/>
            <p:nvPr/>
          </p:nvSpPr>
          <p:spPr>
            <a:xfrm>
              <a:off x="4417675" y="4411775"/>
              <a:ext cx="22737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500">
                  <a:latin typeface="Caveat Brush"/>
                  <a:ea typeface="Caveat Brush"/>
                  <a:cs typeface="Caveat Brush"/>
                  <a:sym typeface="Caveat Brush"/>
                </a:rPr>
                <a:t>Gadgets and Electronics</a:t>
              </a:r>
              <a:endParaRPr sz="1600"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</p:grpSp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4350" y="4514500"/>
            <a:ext cx="3204000" cy="35502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983775" y="1227850"/>
            <a:ext cx="3216224" cy="2992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64338" y="1230115"/>
            <a:ext cx="3204001" cy="298799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206850" y="152400"/>
            <a:ext cx="71817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200">
                <a:latin typeface="Caveat Brush"/>
                <a:ea typeface="Caveat Brush"/>
                <a:cs typeface="Caveat Brush"/>
                <a:sym typeface="Caveat Brush"/>
              </a:rPr>
              <a:t>College Packing List for Guys</a:t>
            </a:r>
            <a:endParaRPr sz="5200">
              <a:latin typeface="Caveat Brush"/>
              <a:ea typeface="Caveat Brush"/>
              <a:cs typeface="Caveat Brush"/>
              <a:sym typeface="Caveat Brush"/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222676" y="1571988"/>
            <a:ext cx="1169325" cy="87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417938" y="2881175"/>
            <a:ext cx="920575" cy="109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06850" y="1128650"/>
            <a:ext cx="559925" cy="56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47201" y="1073019"/>
            <a:ext cx="2238274" cy="37375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1223962" y="1125450"/>
            <a:ext cx="15051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latin typeface="Caveat Brush"/>
                <a:ea typeface="Caveat Brush"/>
                <a:cs typeface="Caveat Brush"/>
                <a:sym typeface="Caveat Brush"/>
              </a:rPr>
              <a:t>Clothing Essentials</a:t>
            </a:r>
            <a:endParaRPr sz="1600">
              <a:latin typeface="Caveat Brush"/>
              <a:ea typeface="Caveat Brush"/>
              <a:cs typeface="Caveat Brush"/>
              <a:sym typeface="Caveat Brush"/>
            </a:endParaRPr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9125" y="1540700"/>
            <a:ext cx="155250" cy="15525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 txBox="1"/>
          <p:nvPr/>
        </p:nvSpPr>
        <p:spPr>
          <a:xfrm>
            <a:off x="800120" y="1516888"/>
            <a:ext cx="1647900" cy="25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All-purpose jacket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Vest or fleece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Sweatshirt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3 pairs long pants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10 t-shirts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5 long-sleeve shirts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3 pairs shorts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Swimsuit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Underwear and socks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Workout clothes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0" name="Google Shape;70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9125" y="1795653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9125" y="2050606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9125" y="2305558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9125" y="2560511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9125" y="2815464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9125" y="3070417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9125" y="3325369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9125" y="3580322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9125" y="3835275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451025" y="1075294"/>
            <a:ext cx="2206950" cy="36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6313650" y="3184105"/>
            <a:ext cx="559925" cy="845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5735375" y="1716200"/>
            <a:ext cx="1169325" cy="801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50050" y="1540700"/>
            <a:ext cx="155250" cy="15525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/>
          <p:nvPr/>
        </p:nvSpPr>
        <p:spPr>
          <a:xfrm>
            <a:off x="4391045" y="1516888"/>
            <a:ext cx="1647900" cy="25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Under-bed storage bins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Mattress topper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Bed risers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Outdoor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Pillow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Assortment of bowls,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plates, mugs, utensils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A few cooking supplies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Bath towels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Hamper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4" name="Google Shape;84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50050" y="1795653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50050" y="2050606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50050" y="2305558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50050" y="2560511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50050" y="2815464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50050" y="3070417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50050" y="3325369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50050" y="3580322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50050" y="3835275"/>
            <a:ext cx="155250" cy="15525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3"/>
          <p:cNvSpPr txBox="1"/>
          <p:nvPr/>
        </p:nvSpPr>
        <p:spPr>
          <a:xfrm>
            <a:off x="4801962" y="1125450"/>
            <a:ext cx="15051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latin typeface="Caveat Brush"/>
                <a:ea typeface="Caveat Brush"/>
                <a:cs typeface="Caveat Brush"/>
                <a:sym typeface="Caveat Brush"/>
              </a:rPr>
              <a:t>Dorm Accessories</a:t>
            </a:r>
            <a:endParaRPr sz="1600">
              <a:latin typeface="Caveat Brush"/>
              <a:ea typeface="Caveat Brush"/>
              <a:cs typeface="Caveat Brush"/>
              <a:sym typeface="Caveat Brush"/>
            </a:endParaRPr>
          </a:p>
        </p:txBody>
      </p:sp>
      <p:pic>
        <p:nvPicPr>
          <p:cNvPr id="94" name="Google Shape;94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6992938" y="3572962"/>
            <a:ext cx="318872" cy="80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89100" y="195600"/>
            <a:ext cx="391950" cy="33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005450" y="694087"/>
            <a:ext cx="318850" cy="306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757613" y="1246900"/>
            <a:ext cx="40089" cy="29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960875" y="4357400"/>
            <a:ext cx="2029975" cy="368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3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2565550" y="5253975"/>
            <a:ext cx="725000" cy="1232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3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2014600" y="7060513"/>
            <a:ext cx="1114187" cy="84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3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180324" y="4392951"/>
            <a:ext cx="559925" cy="157718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3"/>
          <p:cNvSpPr txBox="1"/>
          <p:nvPr/>
        </p:nvSpPr>
        <p:spPr>
          <a:xfrm>
            <a:off x="1223312" y="4411787"/>
            <a:ext cx="15051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latin typeface="Caveat Brush"/>
                <a:ea typeface="Caveat Brush"/>
                <a:cs typeface="Caveat Brush"/>
                <a:sym typeface="Caveat Brush"/>
              </a:rPr>
              <a:t>School Supplies</a:t>
            </a:r>
            <a:endParaRPr sz="1600">
              <a:latin typeface="Caveat Brush"/>
              <a:ea typeface="Caveat Brush"/>
              <a:cs typeface="Caveat Brush"/>
              <a:sym typeface="Caveat Brush"/>
            </a:endParaRPr>
          </a:p>
        </p:txBody>
      </p:sp>
      <p:pic>
        <p:nvPicPr>
          <p:cNvPr id="103" name="Google Shape;103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7625" y="4833038"/>
            <a:ext cx="155250" cy="155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3"/>
          <p:cNvSpPr txBox="1"/>
          <p:nvPr/>
        </p:nvSpPr>
        <p:spPr>
          <a:xfrm>
            <a:off x="798627" y="4809225"/>
            <a:ext cx="2207100" cy="328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College-approved wall adhesive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Bulletin board or wipe board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Pads for paper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Scissors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College books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Binders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Scientific calculator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Post-it notes, index cards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Laptop bag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Lock for bag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Bike lock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Desk light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5" name="Google Shape;105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7625" y="5087719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7625" y="5342401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7625" y="5597083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7625" y="5851765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7625" y="6106447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7625" y="6361128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7625" y="6615810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7625" y="6870492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7625" y="7125174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7625" y="7379856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7625" y="7634538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3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5702205" y="6852013"/>
            <a:ext cx="1014075" cy="1030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3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5900150" y="5343376"/>
            <a:ext cx="1014075" cy="1319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48550" y="4833038"/>
            <a:ext cx="155250" cy="155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3"/>
          <p:cNvSpPr txBox="1"/>
          <p:nvPr/>
        </p:nvSpPr>
        <p:spPr>
          <a:xfrm>
            <a:off x="4389552" y="4809225"/>
            <a:ext cx="2207100" cy="30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Laptop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Noise-canceling headphones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Back up batteries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Multiple chargers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Powerstrip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Electric kettle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Portable fan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Coffee maker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Diffuser &amp; oils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String lights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Gift cash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Game console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0" name="Google Shape;120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48550" y="5087719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48550" y="5342401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48550" y="5597083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48550" y="5851765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48550" y="6106447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48550" y="6361128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48550" y="6615810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48550" y="6870492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48550" y="7125174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48550" y="7379856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148550" y="7634538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757613" y="5026400"/>
            <a:ext cx="40089" cy="295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3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6145550" y="8612888"/>
            <a:ext cx="793225" cy="1640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3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5342325" y="8210528"/>
            <a:ext cx="1943875" cy="4212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3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212875" y="8240975"/>
            <a:ext cx="2080995" cy="56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3"/>
          <p:cNvPicPr preferRelativeResize="0"/>
          <p:nvPr/>
        </p:nvPicPr>
        <p:blipFill>
          <a:blip r:embed="rId30">
            <a:alphaModFix/>
          </a:blip>
          <a:stretch>
            <a:fillRect/>
          </a:stretch>
        </p:blipFill>
        <p:spPr>
          <a:xfrm>
            <a:off x="2178375" y="8244325"/>
            <a:ext cx="3203249" cy="37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3"/>
          <p:cNvSpPr txBox="1"/>
          <p:nvPr/>
        </p:nvSpPr>
        <p:spPr>
          <a:xfrm>
            <a:off x="3027450" y="8317125"/>
            <a:ext cx="15051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latin typeface="Caveat Brush"/>
                <a:ea typeface="Caveat Brush"/>
                <a:cs typeface="Caveat Brush"/>
                <a:sym typeface="Caveat Brush"/>
              </a:rPr>
              <a:t>Toiletries Basics</a:t>
            </a:r>
            <a:endParaRPr sz="1600">
              <a:latin typeface="Caveat Brush"/>
              <a:ea typeface="Caveat Brush"/>
              <a:cs typeface="Caveat Brush"/>
              <a:sym typeface="Caveat Brush"/>
            </a:endParaRPr>
          </a:p>
        </p:txBody>
      </p:sp>
      <p:pic>
        <p:nvPicPr>
          <p:cNvPr id="137" name="Google Shape;137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7625" y="8711838"/>
            <a:ext cx="155250" cy="15525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3"/>
          <p:cNvSpPr txBox="1"/>
          <p:nvPr/>
        </p:nvSpPr>
        <p:spPr>
          <a:xfrm>
            <a:off x="798626" y="8688025"/>
            <a:ext cx="13797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Shampoo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Conditioner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Hair products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Brush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Razor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Shaving cream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9" name="Google Shape;139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7625" y="8966519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7625" y="9221201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7625" y="9475883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7625" y="9730565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557625" y="9985247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446525" y="8711838"/>
            <a:ext cx="155250" cy="15525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3"/>
          <p:cNvSpPr txBox="1"/>
          <p:nvPr/>
        </p:nvSpPr>
        <p:spPr>
          <a:xfrm>
            <a:off x="2687525" y="8688025"/>
            <a:ext cx="18426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Toothbrush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Toothpaste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Hand sanitizer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Sanitizing spray/wipes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Face mask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Toiletry caddy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46" name="Google Shape;146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446525" y="8966519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446525" y="9221201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446525" y="9475883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446525" y="9730565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446525" y="9985247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689825" y="8711838"/>
            <a:ext cx="155250" cy="15525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3"/>
          <p:cNvSpPr txBox="1"/>
          <p:nvPr/>
        </p:nvSpPr>
        <p:spPr>
          <a:xfrm>
            <a:off x="4930825" y="8688025"/>
            <a:ext cx="15051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Soap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Deodorant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Bandages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Condoms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Skincare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oboto"/>
                <a:ea typeface="Roboto"/>
                <a:cs typeface="Roboto"/>
                <a:sym typeface="Roboto"/>
              </a:rPr>
              <a:t>Moisturizer</a:t>
            </a:r>
            <a:endParaRPr sz="12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53" name="Google Shape;153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689825" y="8966519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689825" y="9221201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689825" y="9475883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689825" y="9730565"/>
            <a:ext cx="155250" cy="15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689825" y="9985247"/>
            <a:ext cx="155250" cy="15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