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Ubuntu Sans"/>
      <p:regular r:id="rId7"/>
      <p:bold r:id="rId8"/>
      <p:italic r:id="rId9"/>
      <p:boldItalic r:id="rId10"/>
    </p:embeddedFont>
    <p:embeddedFont>
      <p:font typeface="Ubuntu Sans ExtraBold"/>
      <p:bold r:id="rId11"/>
      <p:boldItalic r:id="rId12"/>
    </p:embeddedFont>
    <p:embeddedFont>
      <p:font typeface="Ubuntu Sans Medium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5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52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SansExtraBold-bold.fntdata"/><Relationship Id="rId10" Type="http://schemas.openxmlformats.org/officeDocument/2006/relationships/font" Target="fonts/UbuntuSans-boldItalic.fntdata"/><Relationship Id="rId13" Type="http://schemas.openxmlformats.org/officeDocument/2006/relationships/font" Target="fonts/UbuntuSansMedium-regular.fntdata"/><Relationship Id="rId12" Type="http://schemas.openxmlformats.org/officeDocument/2006/relationships/font" Target="fonts/UbuntuSans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Sans-italic.fntdata"/><Relationship Id="rId15" Type="http://schemas.openxmlformats.org/officeDocument/2006/relationships/font" Target="fonts/UbuntuSansMedium-italic.fntdata"/><Relationship Id="rId14" Type="http://schemas.openxmlformats.org/officeDocument/2006/relationships/font" Target="fonts/UbuntuSansMedium-bold.fntdata"/><Relationship Id="rId16" Type="http://schemas.openxmlformats.org/officeDocument/2006/relationships/font" Target="fonts/UbuntuSans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UbuntuSans-regular.fntdata"/><Relationship Id="rId8" Type="http://schemas.openxmlformats.org/officeDocument/2006/relationships/font" Target="fonts/Ubuntu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hristmas-4x6.jpg"/>
          <p:cNvPicPr preferRelativeResize="0"/>
          <p:nvPr/>
        </p:nvPicPr>
        <p:blipFill rotWithShape="1">
          <a:blip r:embed="rId3">
            <a:alphaModFix/>
          </a:blip>
          <a:srcRect b="1812" l="1783" r="1812" t="1783"/>
          <a:stretch/>
        </p:blipFill>
        <p:spPr>
          <a:xfrm>
            <a:off x="0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Sant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025" y="193948"/>
            <a:ext cx="1056600" cy="4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42258" y="1877274"/>
            <a:ext cx="3654951" cy="2855300"/>
            <a:chOff x="67828" y="1877274"/>
            <a:chExt cx="3654951" cy="2855300"/>
          </a:xfrm>
        </p:grpSpPr>
        <p:pic>
          <p:nvPicPr>
            <p:cNvPr id="57" name="Google Shape;57;p13" title="Christmas sack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828" y="1877274"/>
              <a:ext cx="3654951" cy="2820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 title="christmas balls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7976" y="3667700"/>
              <a:ext cx="1367775" cy="106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 title="Reindeer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880475" y="2717125"/>
              <a:ext cx="770125" cy="965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 title="Walnuts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271600" y="3478975"/>
              <a:ext cx="1149150" cy="884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13"/>
          <p:cNvSpPr txBox="1"/>
          <p:nvPr/>
        </p:nvSpPr>
        <p:spPr>
          <a:xfrm>
            <a:off x="1423025" y="651700"/>
            <a:ext cx="2349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lt1"/>
                </a:solidFill>
                <a:latin typeface="Ubuntu Sans"/>
                <a:ea typeface="Ubuntu Sans"/>
                <a:cs typeface="Ubuntu Sans"/>
                <a:sym typeface="Ubuntu Sans"/>
              </a:rPr>
              <a:t>We warmly invite you to our</a:t>
            </a:r>
            <a:endParaRPr i="1" sz="800">
              <a:solidFill>
                <a:schemeClr val="lt1"/>
              </a:solidFill>
              <a:latin typeface="Ubuntu Sans"/>
              <a:ea typeface="Ubuntu Sans"/>
              <a:cs typeface="Ubuntu Sans"/>
              <a:sym typeface="Ubuntu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55850" y="4620033"/>
            <a:ext cx="35745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D3F51"/>
                </a:solidFill>
                <a:latin typeface="Ubuntu Sans Medium"/>
                <a:ea typeface="Ubuntu Sans Medium"/>
                <a:cs typeface="Ubuntu Sans Medium"/>
                <a:sym typeface="Ubuntu Sans Medium"/>
              </a:rPr>
              <a:t>Special performance by</a:t>
            </a:r>
            <a:endParaRPr sz="800">
              <a:solidFill>
                <a:srgbClr val="1D3F51"/>
              </a:solidFill>
              <a:latin typeface="Ubuntu Sans Medium"/>
              <a:ea typeface="Ubuntu Sans Medium"/>
              <a:cs typeface="Ubuntu Sans Medium"/>
              <a:sym typeface="Ubuntu San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D3F51"/>
                </a:solidFill>
                <a:latin typeface="Ubuntu Sans ExtraBold"/>
                <a:ea typeface="Ubuntu Sans ExtraBold"/>
                <a:cs typeface="Ubuntu Sans ExtraBold"/>
                <a:sym typeface="Ubuntu Sans ExtraBold"/>
              </a:rPr>
              <a:t>DJ MERRY &amp; JOHNNY SNOW</a:t>
            </a:r>
            <a:endParaRPr sz="1200">
              <a:solidFill>
                <a:srgbClr val="1D3F51"/>
              </a:solidFill>
              <a:latin typeface="Ubuntu Sans ExtraBold"/>
              <a:ea typeface="Ubuntu Sans ExtraBold"/>
              <a:cs typeface="Ubuntu Sans ExtraBold"/>
              <a:sym typeface="Ubuntu Sans ExtraBol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55850" y="5116121"/>
            <a:ext cx="3574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1D3F51"/>
                </a:solidFill>
                <a:latin typeface="Ubuntu Sans ExtraBold"/>
                <a:ea typeface="Ubuntu Sans ExtraBold"/>
                <a:cs typeface="Ubuntu Sans ExtraBold"/>
                <a:sym typeface="Ubuntu Sans ExtraBold"/>
              </a:rPr>
              <a:t>FREE DRINKS </a:t>
            </a:r>
            <a:r>
              <a:rPr lang="en" sz="750">
                <a:solidFill>
                  <a:srgbClr val="1D3F51"/>
                </a:solidFill>
                <a:latin typeface="Ubuntu Sans Medium"/>
                <a:ea typeface="Ubuntu Sans Medium"/>
                <a:cs typeface="Ubuntu Sans Medium"/>
                <a:sym typeface="Ubuntu Sans Medium"/>
              </a:rPr>
              <a:t>FOR GIRLS • DOORS OPEN </a:t>
            </a:r>
            <a:r>
              <a:rPr lang="en" sz="750">
                <a:solidFill>
                  <a:srgbClr val="1D3F51"/>
                </a:solidFill>
                <a:latin typeface="Ubuntu Sans ExtraBold"/>
                <a:ea typeface="Ubuntu Sans ExtraBold"/>
                <a:cs typeface="Ubuntu Sans ExtraBold"/>
                <a:sym typeface="Ubuntu Sans ExtraBold"/>
              </a:rPr>
              <a:t>AT 9 PM • GUEST LIST</a:t>
            </a:r>
            <a:r>
              <a:rPr lang="en" sz="750">
                <a:solidFill>
                  <a:srgbClr val="1D3F51"/>
                </a:solidFill>
                <a:latin typeface="Ubuntu Sans Medium"/>
                <a:ea typeface="Ubuntu Sans Medium"/>
                <a:cs typeface="Ubuntu Sans Medium"/>
                <a:sym typeface="Ubuntu Sans Medium"/>
              </a:rPr>
              <a:t> ONLY</a:t>
            </a:r>
            <a:endParaRPr sz="750">
              <a:solidFill>
                <a:srgbClr val="1D3F51"/>
              </a:solidFill>
              <a:latin typeface="Ubuntu Sans ExtraBold"/>
              <a:ea typeface="Ubuntu Sans ExtraBold"/>
              <a:cs typeface="Ubuntu Sans ExtraBold"/>
              <a:sym typeface="Ubuntu Sans ExtraBol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55850" y="5267399"/>
            <a:ext cx="35745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1D3F51"/>
                </a:solidFill>
                <a:latin typeface="Ubuntu Sans ExtraBold"/>
                <a:ea typeface="Ubuntu Sans ExtraBold"/>
                <a:cs typeface="Ubuntu Sans ExtraBold"/>
                <a:sym typeface="Ubuntu Sans ExtraBold"/>
              </a:rPr>
              <a:t>Nightclub  Seven </a:t>
            </a:r>
            <a:r>
              <a:rPr lang="en" sz="600">
                <a:solidFill>
                  <a:srgbClr val="1D3F51"/>
                </a:solidFill>
                <a:latin typeface="Ubuntu Sans"/>
                <a:ea typeface="Ubuntu Sans"/>
                <a:cs typeface="Ubuntu Sans"/>
                <a:sym typeface="Ubuntu Sans"/>
              </a:rPr>
              <a:t>// 21 Jump Street, LA  // For Reservation</a:t>
            </a:r>
            <a:r>
              <a:rPr lang="en" sz="600">
                <a:solidFill>
                  <a:srgbClr val="1D3F51"/>
                </a:solidFill>
                <a:latin typeface="Ubuntu Sans ExtraBold"/>
                <a:ea typeface="Ubuntu Sans ExtraBold"/>
                <a:cs typeface="Ubuntu Sans ExtraBold"/>
                <a:sym typeface="Ubuntu Sans ExtraBold"/>
              </a:rPr>
              <a:t> Call 123 456 789</a:t>
            </a:r>
            <a:endParaRPr sz="600">
              <a:solidFill>
                <a:srgbClr val="1D3F51"/>
              </a:solidFill>
              <a:latin typeface="Ubuntu Sans ExtraBold"/>
              <a:ea typeface="Ubuntu Sans ExtraBold"/>
              <a:cs typeface="Ubuntu Sans ExtraBold"/>
              <a:sym typeface="Ubuntu Sans ExtraBold"/>
            </a:endParaRPr>
          </a:p>
        </p:txBody>
      </p:sp>
      <p:pic>
        <p:nvPicPr>
          <p:cNvPr id="65" name="Google Shape;65;p13" title="Celebratio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7175" y="1206444"/>
            <a:ext cx="2143526" cy="5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339511" y="879775"/>
            <a:ext cx="3207179" cy="4483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Ubuntu Sans;800"/>
              </a:rPr>
              <a:t>CHRISTMAS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1593762" y="3365409"/>
            <a:ext cx="698676" cy="268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E4CF8F">
                    <a:alpha val="90000"/>
                  </a:srgbClr>
                </a:solidFill>
                <a:latin typeface="Bebas Neue"/>
              </a:rPr>
              <a:t>DEC 24</a:t>
            </a:r>
          </a:p>
        </p:txBody>
      </p:sp>
      <p:sp>
        <p:nvSpPr>
          <p:cNvPr id="68" name="Google Shape;68;p13"/>
          <p:cNvSpPr/>
          <p:nvPr/>
        </p:nvSpPr>
        <p:spPr>
          <a:xfrm>
            <a:off x="1743325" y="3697400"/>
            <a:ext cx="400598" cy="182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2CC">
                    <a:alpha val="90000"/>
                  </a:srgbClr>
                </a:solidFill>
                <a:latin typeface="Bebas Neue"/>
              </a:rPr>
              <a:t>2026</a:t>
            </a:r>
          </a:p>
        </p:txBody>
      </p:sp>
      <p:sp>
        <p:nvSpPr>
          <p:cNvPr id="69" name="Google Shape;69;p13"/>
          <p:cNvSpPr/>
          <p:nvPr/>
        </p:nvSpPr>
        <p:spPr>
          <a:xfrm>
            <a:off x="1738414" y="3207726"/>
            <a:ext cx="404920" cy="937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2CC">
                    <a:alpha val="90000"/>
                  </a:srgbClr>
                </a:solidFill>
                <a:latin typeface="Bebas Neue"/>
              </a:rPr>
              <a:t>THURSDAY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