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200" y="0"/>
            <a:ext cx="7560200" cy="10698349"/>
            <a:chOff x="-200" y="0"/>
            <a:chExt cx="7560200" cy="10698349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A0DCE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1" y="1"/>
              <a:ext cx="7559577" cy="106919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4">
              <a:alphaModFix/>
            </a:blip>
            <a:srcRect b="7944" l="2258" r="7021" t="0"/>
            <a:stretch/>
          </p:blipFill>
          <p:spPr>
            <a:xfrm>
              <a:off x="-200" y="6817575"/>
              <a:ext cx="7560000" cy="38807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0" y="10156225"/>
            <a:ext cx="7560000" cy="540000"/>
            <a:chOff x="0" y="10156225"/>
            <a:chExt cx="7560000" cy="540000"/>
          </a:xfrm>
        </p:grpSpPr>
        <p:sp>
          <p:nvSpPr>
            <p:cNvPr id="59" name="Google Shape;59;p13"/>
            <p:cNvSpPr/>
            <p:nvPr/>
          </p:nvSpPr>
          <p:spPr>
            <a:xfrm>
              <a:off x="0" y="10156225"/>
              <a:ext cx="7560000" cy="5400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1914300" y="10249213"/>
              <a:ext cx="37314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300">
                  <a:solidFill>
                    <a:srgbClr val="F16148"/>
                  </a:solidFill>
                  <a:latin typeface="Impact"/>
                  <a:ea typeface="Impact"/>
                  <a:cs typeface="Impact"/>
                  <a:sym typeface="Impact"/>
                </a:rPr>
                <a:t>CALL NOW:</a:t>
              </a:r>
              <a:r>
                <a:rPr lang="ru" sz="2300">
                  <a:latin typeface="Impact"/>
                  <a:ea typeface="Impact"/>
                  <a:cs typeface="Impact"/>
                  <a:sym typeface="Impact"/>
                </a:rPr>
                <a:t> </a:t>
              </a:r>
              <a:r>
                <a:rPr lang="ru" sz="2300">
                  <a:solidFill>
                    <a:srgbClr val="31558F"/>
                  </a:solidFill>
                  <a:latin typeface="Impact"/>
                  <a:ea typeface="Impact"/>
                  <a:cs typeface="Impact"/>
                  <a:sym typeface="Impact"/>
                </a:rPr>
                <a:t>+0123 456 789</a:t>
              </a:r>
              <a:endParaRPr sz="2300">
                <a:solidFill>
                  <a:srgbClr val="31558F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769050" y="629762"/>
            <a:ext cx="6021900" cy="2701825"/>
            <a:chOff x="769050" y="629762"/>
            <a:chExt cx="6021900" cy="2701825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769050" y="629762"/>
              <a:ext cx="6021900" cy="153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0">
                  <a:solidFill>
                    <a:srgbClr val="F16148"/>
                  </a:solidFill>
                  <a:latin typeface="Impact"/>
                  <a:ea typeface="Impact"/>
                  <a:cs typeface="Impact"/>
                  <a:sym typeface="Impact"/>
                </a:rPr>
                <a:t>CLEANING</a:t>
              </a:r>
              <a:endParaRPr sz="10000">
                <a:solidFill>
                  <a:srgbClr val="F16148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769050" y="1792287"/>
              <a:ext cx="6021900" cy="153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0000">
                  <a:solidFill>
                    <a:srgbClr val="31558F"/>
                  </a:solidFill>
                  <a:latin typeface="Impact"/>
                  <a:ea typeface="Impact"/>
                  <a:cs typeface="Impact"/>
                  <a:sym typeface="Impact"/>
                </a:rPr>
                <a:t>SERVICES</a:t>
              </a:r>
              <a:endParaRPr sz="10000">
                <a:solidFill>
                  <a:srgbClr val="31558F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  <p:sp>
        <p:nvSpPr>
          <p:cNvPr id="64" name="Google Shape;64;p13"/>
          <p:cNvSpPr txBox="1"/>
          <p:nvPr/>
        </p:nvSpPr>
        <p:spPr>
          <a:xfrm>
            <a:off x="769050" y="4201275"/>
            <a:ext cx="6021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500">
                <a:solidFill>
                  <a:srgbClr val="31558F"/>
                </a:solidFill>
                <a:latin typeface="Impact"/>
                <a:ea typeface="Impact"/>
                <a:cs typeface="Impact"/>
                <a:sym typeface="Impact"/>
              </a:rPr>
              <a:t>SERVICES OFFERED</a:t>
            </a:r>
            <a:endParaRPr sz="4500">
              <a:solidFill>
                <a:srgbClr val="31558F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>
            <a:off x="1763300" y="4912078"/>
            <a:ext cx="4014600" cy="0"/>
          </a:xfrm>
          <a:prstGeom prst="straightConnector1">
            <a:avLst/>
          </a:prstGeom>
          <a:noFill/>
          <a:ln cap="flat" cmpd="sng" w="28575">
            <a:solidFill>
              <a:srgbClr val="31558F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6" name="Google Shape;66;p13"/>
          <p:cNvGrpSpPr/>
          <p:nvPr/>
        </p:nvGrpSpPr>
        <p:grpSpPr>
          <a:xfrm>
            <a:off x="1519275" y="3308728"/>
            <a:ext cx="4479010" cy="600300"/>
            <a:chOff x="1519275" y="3308728"/>
            <a:chExt cx="4479010" cy="6003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1519275" y="3469000"/>
              <a:ext cx="1771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F16148"/>
                  </a:solidFill>
                  <a:latin typeface="Impact"/>
                  <a:ea typeface="Impact"/>
                  <a:cs typeface="Impact"/>
                  <a:sym typeface="Impact"/>
                </a:rPr>
                <a:t>APARTMENT </a:t>
              </a:r>
              <a:endParaRPr sz="2600">
                <a:solidFill>
                  <a:srgbClr val="F16148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3639076" y="3469000"/>
              <a:ext cx="9267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F16148"/>
                  </a:solidFill>
                  <a:latin typeface="Impact"/>
                  <a:ea typeface="Impact"/>
                  <a:cs typeface="Impact"/>
                  <a:sym typeface="Impact"/>
                </a:rPr>
                <a:t>HOME</a:t>
              </a:r>
              <a:endParaRPr sz="2600">
                <a:solidFill>
                  <a:srgbClr val="F16148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4922184" y="3469000"/>
              <a:ext cx="1076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rgbClr val="F16148"/>
                  </a:solidFill>
                  <a:latin typeface="Impact"/>
                  <a:ea typeface="Impact"/>
                  <a:cs typeface="Impact"/>
                  <a:sym typeface="Impact"/>
                </a:rPr>
                <a:t>OFFICE</a:t>
              </a:r>
              <a:endParaRPr sz="2600">
                <a:solidFill>
                  <a:srgbClr val="F16148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039613" y="3308728"/>
              <a:ext cx="9267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900">
                  <a:solidFill>
                    <a:srgbClr val="31558F"/>
                  </a:solidFill>
                  <a:latin typeface="Impact"/>
                  <a:ea typeface="Impact"/>
                  <a:cs typeface="Impact"/>
                  <a:sym typeface="Impact"/>
                </a:rPr>
                <a:t>:</a:t>
              </a:r>
              <a:endParaRPr sz="3900">
                <a:solidFill>
                  <a:srgbClr val="31558F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244029" y="3308728"/>
              <a:ext cx="926700" cy="60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900">
                  <a:solidFill>
                    <a:srgbClr val="31558F"/>
                  </a:solidFill>
                  <a:latin typeface="Impact"/>
                  <a:ea typeface="Impact"/>
                  <a:cs typeface="Impact"/>
                  <a:sym typeface="Impact"/>
                </a:rPr>
                <a:t>:</a:t>
              </a:r>
              <a:endParaRPr sz="3900">
                <a:solidFill>
                  <a:srgbClr val="31558F"/>
                </a:solidFill>
                <a:latin typeface="Impact"/>
                <a:ea typeface="Impact"/>
                <a:cs typeface="Impact"/>
                <a:sym typeface="Impact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1749500" y="5155225"/>
            <a:ext cx="4264519" cy="1333605"/>
            <a:chOff x="1749500" y="5155225"/>
            <a:chExt cx="4264519" cy="1333605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1749500" y="5155225"/>
              <a:ext cx="2068450" cy="369300"/>
              <a:chOff x="1749500" y="5155225"/>
              <a:chExt cx="2068450" cy="36930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KITCHEN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75" name="Google Shape;75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76" name="Google Shape;76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7" name="Google Shape;77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78" name="Google Shape;78;p13"/>
            <p:cNvGrpSpPr/>
            <p:nvPr/>
          </p:nvGrpSpPr>
          <p:grpSpPr>
            <a:xfrm>
              <a:off x="1749500" y="5637377"/>
              <a:ext cx="2068450" cy="369300"/>
              <a:chOff x="1749500" y="5155225"/>
              <a:chExt cx="2068450" cy="369300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BATHROOM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80" name="Google Shape;80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81" name="Google Shape;81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2" name="Google Shape;82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83" name="Google Shape;83;p13"/>
            <p:cNvGrpSpPr/>
            <p:nvPr/>
          </p:nvGrpSpPr>
          <p:grpSpPr>
            <a:xfrm>
              <a:off x="1749500" y="6119530"/>
              <a:ext cx="2068450" cy="369300"/>
              <a:chOff x="1749500" y="5155225"/>
              <a:chExt cx="2068450" cy="3693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OFFICE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85" name="Google Shape;85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86" name="Google Shape;86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7" name="Google Shape;87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88" name="Google Shape;88;p13"/>
            <p:cNvGrpSpPr/>
            <p:nvPr/>
          </p:nvGrpSpPr>
          <p:grpSpPr>
            <a:xfrm>
              <a:off x="3945569" y="5155225"/>
              <a:ext cx="2068450" cy="369300"/>
              <a:chOff x="1749500" y="5155225"/>
              <a:chExt cx="2068450" cy="3693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DUSTING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90" name="Google Shape;90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91" name="Google Shape;91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93" name="Google Shape;93;p13"/>
            <p:cNvGrpSpPr/>
            <p:nvPr/>
          </p:nvGrpSpPr>
          <p:grpSpPr>
            <a:xfrm>
              <a:off x="3945569" y="5637377"/>
              <a:ext cx="2068450" cy="369300"/>
              <a:chOff x="1749500" y="5155225"/>
              <a:chExt cx="2068450" cy="369300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MOPPING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95" name="Google Shape;95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96" name="Google Shape;96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7" name="Google Shape;97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  <p:grpSp>
          <p:nvGrpSpPr>
            <p:cNvPr id="98" name="Google Shape;98;p13"/>
            <p:cNvGrpSpPr/>
            <p:nvPr/>
          </p:nvGrpSpPr>
          <p:grpSpPr>
            <a:xfrm>
              <a:off x="3945569" y="6119530"/>
              <a:ext cx="2068450" cy="369300"/>
              <a:chOff x="1749500" y="5155225"/>
              <a:chExt cx="2068450" cy="369300"/>
            </a:xfrm>
          </p:grpSpPr>
          <p:sp>
            <p:nvSpPr>
              <p:cNvPr id="99" name="Google Shape;99;p13"/>
              <p:cNvSpPr txBox="1"/>
              <p:nvPr/>
            </p:nvSpPr>
            <p:spPr>
              <a:xfrm>
                <a:off x="2140650" y="5155225"/>
                <a:ext cx="16773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400">
                    <a:solidFill>
                      <a:schemeClr val="lt1"/>
                    </a:solidFill>
                    <a:latin typeface="Impact"/>
                    <a:ea typeface="Impact"/>
                    <a:cs typeface="Impact"/>
                    <a:sym typeface="Impact"/>
                  </a:rPr>
                  <a:t>VACUUMING</a:t>
                </a:r>
                <a:endParaRPr sz="2400">
                  <a:solidFill>
                    <a:schemeClr val="lt1"/>
                  </a:solidFill>
                  <a:latin typeface="Impact"/>
                  <a:ea typeface="Impact"/>
                  <a:cs typeface="Impact"/>
                  <a:sym typeface="Impact"/>
                </a:endParaRPr>
              </a:p>
            </p:txBody>
          </p:sp>
          <p:grpSp>
            <p:nvGrpSpPr>
              <p:cNvPr id="100" name="Google Shape;100;p13"/>
              <p:cNvGrpSpPr/>
              <p:nvPr/>
            </p:nvGrpSpPr>
            <p:grpSpPr>
              <a:xfrm>
                <a:off x="1749500" y="5223775"/>
                <a:ext cx="232200" cy="232200"/>
                <a:chOff x="1495650" y="5223775"/>
                <a:chExt cx="232200" cy="232200"/>
              </a:xfrm>
            </p:grpSpPr>
            <p:sp>
              <p:nvSpPr>
                <p:cNvPr id="101" name="Google Shape;101;p13"/>
                <p:cNvSpPr/>
                <p:nvPr/>
              </p:nvSpPr>
              <p:spPr>
                <a:xfrm>
                  <a:off x="1495650" y="5223775"/>
                  <a:ext cx="232200" cy="232200"/>
                </a:xfrm>
                <a:prstGeom prst="ellipse">
                  <a:avLst/>
                </a:prstGeom>
                <a:solidFill>
                  <a:srgbClr val="31558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1549750" y="5295588"/>
                  <a:ext cx="124000" cy="88575"/>
                </a:xfrm>
                <a:custGeom>
                  <a:rect b="b" l="l" r="r" t="t"/>
                  <a:pathLst>
                    <a:path extrusionOk="0" h="3543" w="4960">
                      <a:moveTo>
                        <a:pt x="0" y="1811"/>
                      </a:moveTo>
                      <a:lnTo>
                        <a:pt x="1732" y="3543"/>
                      </a:lnTo>
                      <a:lnTo>
                        <a:pt x="4960" y="0"/>
                      </a:lnTo>
                    </a:path>
                  </a:pathLst>
                </a:cu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