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Caveat"/>
      <p:regular r:id="rId6"/>
      <p:bold r:id="rId7"/>
    </p:embeddedFont>
    <p:embeddedFont>
      <p:font typeface="Montserrat"/>
      <p:regular r:id="rId8"/>
      <p:bold r:id="rId9"/>
      <p:italic r:id="rId10"/>
      <p:boldItalic r:id="rId11"/>
    </p:embeddedFont>
    <p:embeddedFont>
      <p:font typeface="EB Garamond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.fntdata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font" Target="fonts/Caveat-regular.fntdata"/><Relationship Id="rId7" Type="http://schemas.openxmlformats.org/officeDocument/2006/relationships/font" Target="fonts/Caveat-bold.fntdata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5E3FF"/>
              </a:gs>
              <a:gs pos="100000">
                <a:srgbClr val="ACCD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x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335900" y="545472"/>
            <a:ext cx="4888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200">
                <a:solidFill>
                  <a:srgbClr val="2F2F2F"/>
                </a:solidFill>
                <a:latin typeface="Oswald"/>
                <a:ea typeface="Oswald"/>
                <a:cs typeface="Oswald"/>
                <a:sym typeface="Oswald"/>
              </a:rPr>
              <a:t>CLEANING SCHEDULE</a:t>
            </a:r>
            <a:endParaRPr sz="4200">
              <a:solidFill>
                <a:srgbClr val="2F2F2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624900" y="1504663"/>
            <a:ext cx="1943450" cy="2718504"/>
            <a:chOff x="624900" y="1504663"/>
            <a:chExt cx="1943450" cy="2718504"/>
          </a:xfrm>
        </p:grpSpPr>
        <p:sp>
          <p:nvSpPr>
            <p:cNvPr id="57" name="Google Shape;57;p13"/>
            <p:cNvSpPr/>
            <p:nvPr/>
          </p:nvSpPr>
          <p:spPr>
            <a:xfrm>
              <a:off x="624900" y="1882125"/>
              <a:ext cx="1943400" cy="339900"/>
            </a:xfrm>
            <a:prstGeom prst="rect">
              <a:avLst/>
            </a:prstGeom>
            <a:solidFill>
              <a:srgbClr val="FFE8AD"/>
            </a:solidFill>
            <a:ln cap="flat" cmpd="sng" w="9525">
              <a:solidFill>
                <a:srgbClr val="332D8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2F2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100">
                <a:solidFill>
                  <a:srgbClr val="2F2F2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624900" y="2221953"/>
              <a:ext cx="1943450" cy="333527"/>
              <a:chOff x="624900" y="2222025"/>
              <a:chExt cx="1943450" cy="315900"/>
            </a:xfrm>
          </p:grpSpPr>
          <p:sp>
            <p:nvSpPr>
              <p:cNvPr id="59" name="Google Shape;59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500">
                    <a:latin typeface="Caveat"/>
                    <a:ea typeface="Caveat"/>
                    <a:cs typeface="Caveat"/>
                    <a:sym typeface="Caveat"/>
                  </a:rPr>
                  <a:t>Wipe the sink</a:t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624900" y="2555490"/>
              <a:ext cx="1943450" cy="333527"/>
              <a:chOff x="624900" y="2222025"/>
              <a:chExt cx="1943450" cy="3159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624900" y="2889028"/>
              <a:ext cx="1943450" cy="333527"/>
              <a:chOff x="624900" y="2222025"/>
              <a:chExt cx="1943450" cy="315900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624900" y="3222565"/>
              <a:ext cx="1943450" cy="333527"/>
              <a:chOff x="624900" y="2222025"/>
              <a:chExt cx="1943450" cy="315900"/>
            </a:xfrm>
          </p:grpSpPr>
          <p:sp>
            <p:nvSpPr>
              <p:cNvPr id="71" name="Google Shape;71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4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" name="Google Shape;74;p13"/>
            <p:cNvGrpSpPr/>
            <p:nvPr/>
          </p:nvGrpSpPr>
          <p:grpSpPr>
            <a:xfrm>
              <a:off x="624900" y="3556103"/>
              <a:ext cx="1943450" cy="333527"/>
              <a:chOff x="624900" y="2222025"/>
              <a:chExt cx="1943450" cy="315900"/>
            </a:xfrm>
          </p:grpSpPr>
          <p:sp>
            <p:nvSpPr>
              <p:cNvPr id="75" name="Google Shape;75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624900" y="3889640"/>
              <a:ext cx="1943450" cy="333527"/>
              <a:chOff x="624900" y="2222025"/>
              <a:chExt cx="1943450" cy="315900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6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" name="Google Shape;82;p13"/>
            <p:cNvSpPr txBox="1"/>
            <p:nvPr/>
          </p:nvSpPr>
          <p:spPr>
            <a:xfrm>
              <a:off x="624900" y="1504663"/>
              <a:ext cx="1943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800">
                  <a:solidFill>
                    <a:srgbClr val="2F2F2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SUNDAY</a:t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2808275" y="1504663"/>
            <a:ext cx="1943450" cy="2718504"/>
            <a:chOff x="624900" y="1504663"/>
            <a:chExt cx="1943450" cy="2718504"/>
          </a:xfrm>
        </p:grpSpPr>
        <p:sp>
          <p:nvSpPr>
            <p:cNvPr id="84" name="Google Shape;84;p13"/>
            <p:cNvSpPr/>
            <p:nvPr/>
          </p:nvSpPr>
          <p:spPr>
            <a:xfrm>
              <a:off x="624900" y="1882125"/>
              <a:ext cx="1943400" cy="339900"/>
            </a:xfrm>
            <a:prstGeom prst="rect">
              <a:avLst/>
            </a:prstGeom>
            <a:solidFill>
              <a:srgbClr val="FFE8AD"/>
            </a:solidFill>
            <a:ln cap="flat" cmpd="sng" w="9525">
              <a:solidFill>
                <a:srgbClr val="332D8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2F2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100">
                <a:solidFill>
                  <a:srgbClr val="2F2F2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85" name="Google Shape;85;p13"/>
            <p:cNvGrpSpPr/>
            <p:nvPr/>
          </p:nvGrpSpPr>
          <p:grpSpPr>
            <a:xfrm>
              <a:off x="624900" y="2221953"/>
              <a:ext cx="1943450" cy="333527"/>
              <a:chOff x="624900" y="2222025"/>
              <a:chExt cx="1943450" cy="3159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624900" y="2555490"/>
              <a:ext cx="1943450" cy="333527"/>
              <a:chOff x="624900" y="2222025"/>
              <a:chExt cx="1943450" cy="315900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624900" y="2889028"/>
              <a:ext cx="1943450" cy="333527"/>
              <a:chOff x="624900" y="2222025"/>
              <a:chExt cx="1943450" cy="3159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624900" y="3222565"/>
              <a:ext cx="1943450" cy="333527"/>
              <a:chOff x="624900" y="2222025"/>
              <a:chExt cx="1943450" cy="3159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4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624900" y="3556103"/>
              <a:ext cx="1943450" cy="333527"/>
              <a:chOff x="624900" y="2222025"/>
              <a:chExt cx="1943450" cy="315900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624900" y="3889640"/>
              <a:ext cx="1943450" cy="333527"/>
              <a:chOff x="624900" y="2222025"/>
              <a:chExt cx="1943450" cy="3159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6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" name="Google Shape;109;p13"/>
            <p:cNvSpPr txBox="1"/>
            <p:nvPr/>
          </p:nvSpPr>
          <p:spPr>
            <a:xfrm>
              <a:off x="624900" y="1504663"/>
              <a:ext cx="1943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2F2F2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MONDAY</a:t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4991650" y="1504663"/>
            <a:ext cx="1943450" cy="2718504"/>
            <a:chOff x="624900" y="1504663"/>
            <a:chExt cx="1943450" cy="2718504"/>
          </a:xfrm>
        </p:grpSpPr>
        <p:sp>
          <p:nvSpPr>
            <p:cNvPr id="111" name="Google Shape;111;p13"/>
            <p:cNvSpPr/>
            <p:nvPr/>
          </p:nvSpPr>
          <p:spPr>
            <a:xfrm>
              <a:off x="624900" y="1882125"/>
              <a:ext cx="1943400" cy="339900"/>
            </a:xfrm>
            <a:prstGeom prst="rect">
              <a:avLst/>
            </a:prstGeom>
            <a:solidFill>
              <a:srgbClr val="FFE8AD"/>
            </a:solidFill>
            <a:ln cap="flat" cmpd="sng" w="9525">
              <a:solidFill>
                <a:srgbClr val="332D8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2F2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100">
                <a:solidFill>
                  <a:srgbClr val="2F2F2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2" name="Google Shape;112;p13"/>
            <p:cNvGrpSpPr/>
            <p:nvPr/>
          </p:nvGrpSpPr>
          <p:grpSpPr>
            <a:xfrm>
              <a:off x="624900" y="2221953"/>
              <a:ext cx="1943450" cy="333527"/>
              <a:chOff x="624900" y="2222025"/>
              <a:chExt cx="1943450" cy="3159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13"/>
            <p:cNvGrpSpPr/>
            <p:nvPr/>
          </p:nvGrpSpPr>
          <p:grpSpPr>
            <a:xfrm>
              <a:off x="624900" y="2555490"/>
              <a:ext cx="1943450" cy="333527"/>
              <a:chOff x="624900" y="2222025"/>
              <a:chExt cx="1943450" cy="315900"/>
            </a:xfrm>
          </p:grpSpPr>
          <p:sp>
            <p:nvSpPr>
              <p:cNvPr id="117" name="Google Shape;117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" name="Google Shape;120;p13"/>
            <p:cNvGrpSpPr/>
            <p:nvPr/>
          </p:nvGrpSpPr>
          <p:grpSpPr>
            <a:xfrm>
              <a:off x="624900" y="2889028"/>
              <a:ext cx="1943450" cy="333527"/>
              <a:chOff x="624900" y="2222025"/>
              <a:chExt cx="1943450" cy="315900"/>
            </a:xfrm>
          </p:grpSpPr>
          <p:sp>
            <p:nvSpPr>
              <p:cNvPr id="121" name="Google Shape;121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624900" y="3222565"/>
              <a:ext cx="1943450" cy="333527"/>
              <a:chOff x="624900" y="2222025"/>
              <a:chExt cx="1943450" cy="315900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4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624900" y="3556103"/>
              <a:ext cx="1943450" cy="333527"/>
              <a:chOff x="624900" y="2222025"/>
              <a:chExt cx="1943450" cy="3159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624900" y="3889640"/>
              <a:ext cx="1943450" cy="333527"/>
              <a:chOff x="624900" y="2222025"/>
              <a:chExt cx="1943450" cy="315900"/>
            </a:xfrm>
          </p:grpSpPr>
          <p:sp>
            <p:nvSpPr>
              <p:cNvPr id="133" name="Google Shape;133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6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" name="Google Shape;136;p13"/>
            <p:cNvSpPr txBox="1"/>
            <p:nvPr/>
          </p:nvSpPr>
          <p:spPr>
            <a:xfrm>
              <a:off x="624900" y="1504663"/>
              <a:ext cx="1943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800">
                  <a:solidFill>
                    <a:srgbClr val="2F2F2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TUESDAY</a:t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37" name="Google Shape;137;p13"/>
          <p:cNvGrpSpPr/>
          <p:nvPr/>
        </p:nvGrpSpPr>
        <p:grpSpPr>
          <a:xfrm>
            <a:off x="624900" y="4437057"/>
            <a:ext cx="1943450" cy="2718504"/>
            <a:chOff x="624900" y="1504663"/>
            <a:chExt cx="1943450" cy="2718504"/>
          </a:xfrm>
        </p:grpSpPr>
        <p:sp>
          <p:nvSpPr>
            <p:cNvPr id="138" name="Google Shape;138;p13"/>
            <p:cNvSpPr/>
            <p:nvPr/>
          </p:nvSpPr>
          <p:spPr>
            <a:xfrm>
              <a:off x="624900" y="1882125"/>
              <a:ext cx="1943400" cy="339900"/>
            </a:xfrm>
            <a:prstGeom prst="rect">
              <a:avLst/>
            </a:prstGeom>
            <a:solidFill>
              <a:srgbClr val="FFE8AD"/>
            </a:solidFill>
            <a:ln cap="flat" cmpd="sng" w="9525">
              <a:solidFill>
                <a:srgbClr val="332D8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2F2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100">
                <a:solidFill>
                  <a:srgbClr val="2F2F2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39" name="Google Shape;139;p13"/>
            <p:cNvGrpSpPr/>
            <p:nvPr/>
          </p:nvGrpSpPr>
          <p:grpSpPr>
            <a:xfrm>
              <a:off x="624900" y="2221953"/>
              <a:ext cx="1943450" cy="333527"/>
              <a:chOff x="624900" y="2222025"/>
              <a:chExt cx="1943450" cy="315900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" name="Google Shape;143;p13"/>
            <p:cNvGrpSpPr/>
            <p:nvPr/>
          </p:nvGrpSpPr>
          <p:grpSpPr>
            <a:xfrm>
              <a:off x="624900" y="2555490"/>
              <a:ext cx="1943450" cy="333527"/>
              <a:chOff x="624900" y="2222025"/>
              <a:chExt cx="1943450" cy="31590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>
              <a:off x="624900" y="2889028"/>
              <a:ext cx="1943450" cy="333527"/>
              <a:chOff x="624900" y="2222025"/>
              <a:chExt cx="1943450" cy="315900"/>
            </a:xfrm>
          </p:grpSpPr>
          <p:sp>
            <p:nvSpPr>
              <p:cNvPr id="148" name="Google Shape;148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624900" y="3222565"/>
              <a:ext cx="1943450" cy="333527"/>
              <a:chOff x="624900" y="2222025"/>
              <a:chExt cx="1943450" cy="315900"/>
            </a:xfrm>
          </p:grpSpPr>
          <p:sp>
            <p:nvSpPr>
              <p:cNvPr id="152" name="Google Shape;152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4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624900" y="3556103"/>
              <a:ext cx="1943450" cy="333527"/>
              <a:chOff x="624900" y="2222025"/>
              <a:chExt cx="1943450" cy="315900"/>
            </a:xfrm>
          </p:grpSpPr>
          <p:sp>
            <p:nvSpPr>
              <p:cNvPr id="156" name="Google Shape;156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3"/>
            <p:cNvGrpSpPr/>
            <p:nvPr/>
          </p:nvGrpSpPr>
          <p:grpSpPr>
            <a:xfrm>
              <a:off x="624900" y="3889640"/>
              <a:ext cx="1943450" cy="333527"/>
              <a:chOff x="624900" y="2222025"/>
              <a:chExt cx="1943450" cy="315900"/>
            </a:xfrm>
          </p:grpSpPr>
          <p:sp>
            <p:nvSpPr>
              <p:cNvPr id="160" name="Google Shape;160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6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3" name="Google Shape;163;p13"/>
            <p:cNvSpPr txBox="1"/>
            <p:nvPr/>
          </p:nvSpPr>
          <p:spPr>
            <a:xfrm>
              <a:off x="624900" y="1504663"/>
              <a:ext cx="1943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2F2F2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WEDNESDAY </a:t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2808275" y="4437057"/>
            <a:ext cx="1943450" cy="2718504"/>
            <a:chOff x="624900" y="1504663"/>
            <a:chExt cx="1943450" cy="2718504"/>
          </a:xfrm>
        </p:grpSpPr>
        <p:sp>
          <p:nvSpPr>
            <p:cNvPr id="165" name="Google Shape;165;p13"/>
            <p:cNvSpPr/>
            <p:nvPr/>
          </p:nvSpPr>
          <p:spPr>
            <a:xfrm>
              <a:off x="624900" y="1882125"/>
              <a:ext cx="1943400" cy="339900"/>
            </a:xfrm>
            <a:prstGeom prst="rect">
              <a:avLst/>
            </a:prstGeom>
            <a:solidFill>
              <a:srgbClr val="FFE8AD"/>
            </a:solidFill>
            <a:ln cap="flat" cmpd="sng" w="9525">
              <a:solidFill>
                <a:srgbClr val="332D8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2F2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100">
                <a:solidFill>
                  <a:srgbClr val="2F2F2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66" name="Google Shape;166;p13"/>
            <p:cNvGrpSpPr/>
            <p:nvPr/>
          </p:nvGrpSpPr>
          <p:grpSpPr>
            <a:xfrm>
              <a:off x="624900" y="2221953"/>
              <a:ext cx="1943450" cy="333527"/>
              <a:chOff x="624900" y="2222025"/>
              <a:chExt cx="1943450" cy="315900"/>
            </a:xfrm>
          </p:grpSpPr>
          <p:sp>
            <p:nvSpPr>
              <p:cNvPr id="167" name="Google Shape;167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Google Shape;170;p13"/>
            <p:cNvGrpSpPr/>
            <p:nvPr/>
          </p:nvGrpSpPr>
          <p:grpSpPr>
            <a:xfrm>
              <a:off x="624900" y="2555490"/>
              <a:ext cx="1943450" cy="333527"/>
              <a:chOff x="624900" y="2222025"/>
              <a:chExt cx="1943450" cy="315900"/>
            </a:xfrm>
          </p:grpSpPr>
          <p:sp>
            <p:nvSpPr>
              <p:cNvPr id="171" name="Google Shape;171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624900" y="2889028"/>
              <a:ext cx="1943450" cy="333527"/>
              <a:chOff x="624900" y="2222025"/>
              <a:chExt cx="1943450" cy="315900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3"/>
            <p:cNvGrpSpPr/>
            <p:nvPr/>
          </p:nvGrpSpPr>
          <p:grpSpPr>
            <a:xfrm>
              <a:off x="624900" y="3222565"/>
              <a:ext cx="1943450" cy="333527"/>
              <a:chOff x="624900" y="2222025"/>
              <a:chExt cx="1943450" cy="315900"/>
            </a:xfrm>
          </p:grpSpPr>
          <p:sp>
            <p:nvSpPr>
              <p:cNvPr id="179" name="Google Shape;179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4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13"/>
            <p:cNvGrpSpPr/>
            <p:nvPr/>
          </p:nvGrpSpPr>
          <p:grpSpPr>
            <a:xfrm>
              <a:off x="624900" y="3556103"/>
              <a:ext cx="1943450" cy="333527"/>
              <a:chOff x="624900" y="2222025"/>
              <a:chExt cx="1943450" cy="315900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624900" y="3889640"/>
              <a:ext cx="1943450" cy="333527"/>
              <a:chOff x="624900" y="2222025"/>
              <a:chExt cx="1943450" cy="315900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6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0" name="Google Shape;190;p13"/>
            <p:cNvSpPr txBox="1"/>
            <p:nvPr/>
          </p:nvSpPr>
          <p:spPr>
            <a:xfrm>
              <a:off x="624900" y="1504663"/>
              <a:ext cx="1943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2F2F2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THURSDAY </a:t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91" name="Google Shape;191;p13"/>
          <p:cNvGrpSpPr/>
          <p:nvPr/>
        </p:nvGrpSpPr>
        <p:grpSpPr>
          <a:xfrm>
            <a:off x="4991650" y="4437057"/>
            <a:ext cx="1943450" cy="2718504"/>
            <a:chOff x="624900" y="1504663"/>
            <a:chExt cx="1943450" cy="2718504"/>
          </a:xfrm>
        </p:grpSpPr>
        <p:sp>
          <p:nvSpPr>
            <p:cNvPr id="192" name="Google Shape;192;p13"/>
            <p:cNvSpPr/>
            <p:nvPr/>
          </p:nvSpPr>
          <p:spPr>
            <a:xfrm>
              <a:off x="624900" y="1882125"/>
              <a:ext cx="1943400" cy="339900"/>
            </a:xfrm>
            <a:prstGeom prst="rect">
              <a:avLst/>
            </a:prstGeom>
            <a:solidFill>
              <a:srgbClr val="FFE8AD"/>
            </a:solidFill>
            <a:ln cap="flat" cmpd="sng" w="9525">
              <a:solidFill>
                <a:srgbClr val="332D8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2F2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100">
                <a:solidFill>
                  <a:srgbClr val="2F2F2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93" name="Google Shape;193;p13"/>
            <p:cNvGrpSpPr/>
            <p:nvPr/>
          </p:nvGrpSpPr>
          <p:grpSpPr>
            <a:xfrm>
              <a:off x="624900" y="2221953"/>
              <a:ext cx="1943450" cy="333527"/>
              <a:chOff x="624900" y="2222025"/>
              <a:chExt cx="1943450" cy="315900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" name="Google Shape;197;p13"/>
            <p:cNvGrpSpPr/>
            <p:nvPr/>
          </p:nvGrpSpPr>
          <p:grpSpPr>
            <a:xfrm>
              <a:off x="624900" y="2555490"/>
              <a:ext cx="1943450" cy="333527"/>
              <a:chOff x="624900" y="2222025"/>
              <a:chExt cx="1943450" cy="31590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624900" y="2889028"/>
              <a:ext cx="1943450" cy="333527"/>
              <a:chOff x="624900" y="2222025"/>
              <a:chExt cx="1943450" cy="315900"/>
            </a:xfrm>
          </p:grpSpPr>
          <p:sp>
            <p:nvSpPr>
              <p:cNvPr id="202" name="Google Shape;202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>
              <a:off x="624900" y="3222565"/>
              <a:ext cx="1943450" cy="333527"/>
              <a:chOff x="624900" y="2222025"/>
              <a:chExt cx="1943450" cy="315900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4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9" name="Google Shape;209;p13"/>
            <p:cNvGrpSpPr/>
            <p:nvPr/>
          </p:nvGrpSpPr>
          <p:grpSpPr>
            <a:xfrm>
              <a:off x="624900" y="3556103"/>
              <a:ext cx="1943450" cy="333527"/>
              <a:chOff x="624900" y="2222025"/>
              <a:chExt cx="1943450" cy="3159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3"/>
            <p:cNvGrpSpPr/>
            <p:nvPr/>
          </p:nvGrpSpPr>
          <p:grpSpPr>
            <a:xfrm>
              <a:off x="624900" y="3889640"/>
              <a:ext cx="1943450" cy="333527"/>
              <a:chOff x="624900" y="2222025"/>
              <a:chExt cx="1943450" cy="315900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6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7" name="Google Shape;217;p13"/>
            <p:cNvSpPr txBox="1"/>
            <p:nvPr/>
          </p:nvSpPr>
          <p:spPr>
            <a:xfrm>
              <a:off x="624900" y="1504663"/>
              <a:ext cx="1943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2F2F2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FRIDAY </a:t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18" name="Google Shape;218;p13"/>
          <p:cNvGrpSpPr/>
          <p:nvPr/>
        </p:nvGrpSpPr>
        <p:grpSpPr>
          <a:xfrm>
            <a:off x="624900" y="7342474"/>
            <a:ext cx="1943450" cy="2718504"/>
            <a:chOff x="624900" y="1504663"/>
            <a:chExt cx="1943450" cy="2718504"/>
          </a:xfrm>
        </p:grpSpPr>
        <p:sp>
          <p:nvSpPr>
            <p:cNvPr id="219" name="Google Shape;219;p13"/>
            <p:cNvSpPr/>
            <p:nvPr/>
          </p:nvSpPr>
          <p:spPr>
            <a:xfrm>
              <a:off x="624900" y="1882125"/>
              <a:ext cx="1943400" cy="339900"/>
            </a:xfrm>
            <a:prstGeom prst="rect">
              <a:avLst/>
            </a:prstGeom>
            <a:solidFill>
              <a:srgbClr val="FFE8AD"/>
            </a:solidFill>
            <a:ln cap="flat" cmpd="sng" w="9525">
              <a:solidFill>
                <a:srgbClr val="332D8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F2F2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Task</a:t>
              </a:r>
              <a:endParaRPr sz="1100">
                <a:solidFill>
                  <a:srgbClr val="2F2F2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20" name="Google Shape;220;p13"/>
            <p:cNvGrpSpPr/>
            <p:nvPr/>
          </p:nvGrpSpPr>
          <p:grpSpPr>
            <a:xfrm>
              <a:off x="624900" y="2221953"/>
              <a:ext cx="1943450" cy="333527"/>
              <a:chOff x="624900" y="2222025"/>
              <a:chExt cx="1943450" cy="315900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1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" name="Google Shape;224;p13"/>
            <p:cNvGrpSpPr/>
            <p:nvPr/>
          </p:nvGrpSpPr>
          <p:grpSpPr>
            <a:xfrm>
              <a:off x="624900" y="2555490"/>
              <a:ext cx="1943450" cy="333527"/>
              <a:chOff x="624900" y="2222025"/>
              <a:chExt cx="1943450" cy="315900"/>
            </a:xfrm>
          </p:grpSpPr>
          <p:sp>
            <p:nvSpPr>
              <p:cNvPr id="225" name="Google Shape;225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2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>
              <a:off x="624900" y="2889028"/>
              <a:ext cx="1943450" cy="333527"/>
              <a:chOff x="624900" y="2222025"/>
              <a:chExt cx="1943450" cy="315900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3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13"/>
            <p:cNvGrpSpPr/>
            <p:nvPr/>
          </p:nvGrpSpPr>
          <p:grpSpPr>
            <a:xfrm>
              <a:off x="624900" y="3222565"/>
              <a:ext cx="1943450" cy="333527"/>
              <a:chOff x="624900" y="2222025"/>
              <a:chExt cx="1943450" cy="315900"/>
            </a:xfrm>
          </p:grpSpPr>
          <p:sp>
            <p:nvSpPr>
              <p:cNvPr id="233" name="Google Shape;233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4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13"/>
            <p:cNvGrpSpPr/>
            <p:nvPr/>
          </p:nvGrpSpPr>
          <p:grpSpPr>
            <a:xfrm>
              <a:off x="624900" y="3556103"/>
              <a:ext cx="1943450" cy="333527"/>
              <a:chOff x="624900" y="2222025"/>
              <a:chExt cx="1943450" cy="315900"/>
            </a:xfrm>
          </p:grpSpPr>
          <p:sp>
            <p:nvSpPr>
              <p:cNvPr id="237" name="Google Shape;237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5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Google Shape;240;p13"/>
            <p:cNvGrpSpPr/>
            <p:nvPr/>
          </p:nvGrpSpPr>
          <p:grpSpPr>
            <a:xfrm>
              <a:off x="624900" y="3889640"/>
              <a:ext cx="1943450" cy="333527"/>
              <a:chOff x="624900" y="2222025"/>
              <a:chExt cx="1943450" cy="315900"/>
            </a:xfrm>
          </p:grpSpPr>
          <p:sp>
            <p:nvSpPr>
              <p:cNvPr id="241" name="Google Shape;241;p13"/>
              <p:cNvSpPr/>
              <p:nvPr/>
            </p:nvSpPr>
            <p:spPr>
              <a:xfrm>
                <a:off x="903050" y="2222025"/>
                <a:ext cx="14073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latin typeface="Caveat"/>
                  <a:ea typeface="Caveat"/>
                  <a:cs typeface="Caveat"/>
                  <a:sym typeface="Caveat"/>
                </a:endParaRPr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624900" y="2222025"/>
                <a:ext cx="2781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332D87"/>
                    </a:solidFill>
                    <a:latin typeface="EB Garamond"/>
                    <a:ea typeface="EB Garamond"/>
                    <a:cs typeface="EB Garamond"/>
                    <a:sym typeface="EB Garamond"/>
                  </a:rPr>
                  <a:t>6</a:t>
                </a:r>
                <a:endParaRPr sz="1000">
                  <a:solidFill>
                    <a:srgbClr val="332D87"/>
                  </a:solidFill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2310350" y="2222025"/>
                <a:ext cx="258000" cy="315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332D87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4" name="Google Shape;244;p13"/>
            <p:cNvSpPr txBox="1"/>
            <p:nvPr/>
          </p:nvSpPr>
          <p:spPr>
            <a:xfrm>
              <a:off x="624900" y="1504663"/>
              <a:ext cx="19434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2F2F2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SATURDAY </a:t>
              </a:r>
              <a:endParaRPr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5" name="Google Shape;245;p13"/>
          <p:cNvSpPr/>
          <p:nvPr/>
        </p:nvSpPr>
        <p:spPr>
          <a:xfrm>
            <a:off x="2808275" y="8059773"/>
            <a:ext cx="4121700" cy="3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32D8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2808275" y="8393308"/>
            <a:ext cx="4121700" cy="3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32D8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2808275" y="8726844"/>
            <a:ext cx="4121700" cy="3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32D8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2808275" y="9060379"/>
            <a:ext cx="4121700" cy="3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32D8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2808275" y="9393915"/>
            <a:ext cx="4121700" cy="3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32D8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2808275" y="9727450"/>
            <a:ext cx="4121700" cy="3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32D8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2808275" y="7342475"/>
            <a:ext cx="4121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2F2F2F"/>
                </a:solidFill>
                <a:latin typeface="EB Garamond"/>
                <a:ea typeface="EB Garamond"/>
                <a:cs typeface="EB Garamond"/>
                <a:sym typeface="EB Garamond"/>
              </a:rPr>
              <a:t>OTHER TASKS \ NOTES</a:t>
            </a:r>
            <a:endParaRPr sz="1800">
              <a:solidFill>
                <a:srgbClr val="2F2F2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2808275" y="7726225"/>
            <a:ext cx="4121700" cy="33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32D8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253" name="Google Shape;253;p13"/>
          <p:cNvGrpSpPr/>
          <p:nvPr/>
        </p:nvGrpSpPr>
        <p:grpSpPr>
          <a:xfrm>
            <a:off x="1306725" y="328425"/>
            <a:ext cx="4980525" cy="523950"/>
            <a:chOff x="1306725" y="328425"/>
            <a:chExt cx="4980525" cy="523950"/>
          </a:xfrm>
        </p:grpSpPr>
        <p:sp>
          <p:nvSpPr>
            <p:cNvPr id="254" name="Google Shape;254;p13"/>
            <p:cNvSpPr/>
            <p:nvPr/>
          </p:nvSpPr>
          <p:spPr>
            <a:xfrm>
              <a:off x="1453125" y="341625"/>
              <a:ext cx="147600" cy="147600"/>
            </a:xfrm>
            <a:prstGeom prst="star4">
              <a:avLst>
                <a:gd fmla="val 16667" name="adj"/>
              </a:avLst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306725" y="584725"/>
              <a:ext cx="101400" cy="101400"/>
            </a:xfrm>
            <a:prstGeom prst="ellipse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923675" y="328425"/>
              <a:ext cx="216900" cy="216900"/>
            </a:xfrm>
            <a:prstGeom prst="star4">
              <a:avLst>
                <a:gd fmla="val 16667" name="adj"/>
              </a:avLst>
            </a:prstGeom>
            <a:noFill/>
            <a:ln cap="flat" cmpd="sng" w="19050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6098500" y="781575"/>
              <a:ext cx="70800" cy="70800"/>
            </a:xfrm>
            <a:prstGeom prst="ellipse">
              <a:avLst/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6177750" y="545475"/>
              <a:ext cx="109500" cy="109500"/>
            </a:xfrm>
            <a:prstGeom prst="star4">
              <a:avLst>
                <a:gd fmla="val 16667" name="adj"/>
              </a:avLst>
            </a:prstGeom>
            <a:noFill/>
            <a:ln cap="flat" cmpd="sng" w="9525">
              <a:solidFill>
                <a:srgbClr val="2F2F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9" name="Google Shape;2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625" y="2253075"/>
            <a:ext cx="214100" cy="2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