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Roboto Black"/>
      <p:bold r:id="rId36"/>
      <p:boldItalic r:id="rId37"/>
    </p:embeddedFont>
    <p:embeddedFont>
      <p:font typeface="Roboto"/>
      <p:regular r:id="rId38"/>
      <p:bold r:id="rId39"/>
      <p:italic r:id="rId40"/>
      <p:boldItalic r:id="rId41"/>
    </p:embeddedFont>
    <p:embeddedFont>
      <p:font typeface="Roboto Medium"/>
      <p:regular r:id="rId42"/>
      <p:bold r:id="rId43"/>
      <p:italic r:id="rId44"/>
      <p:boldItalic r:id="rId45"/>
    </p:embeddedFont>
    <p:embeddedFont>
      <p:font typeface="Roboto 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6996FC5-600C-4202-B7E0-2F36FC78B721}">
  <a:tblStyle styleId="{D6996FC5-600C-4202-B7E0-2F36FC78B72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RobotoMedium-regular.fntdata"/><Relationship Id="rId41" Type="http://schemas.openxmlformats.org/officeDocument/2006/relationships/font" Target="fonts/Roboto-boldItalic.fntdata"/><Relationship Id="rId44" Type="http://schemas.openxmlformats.org/officeDocument/2006/relationships/font" Target="fonts/RobotoMedium-italic.fntdata"/><Relationship Id="rId43" Type="http://schemas.openxmlformats.org/officeDocument/2006/relationships/font" Target="fonts/RobotoMedium-bold.fntdata"/><Relationship Id="rId46" Type="http://schemas.openxmlformats.org/officeDocument/2006/relationships/font" Target="fonts/RobotoLight-regular.fntdata"/><Relationship Id="rId45" Type="http://schemas.openxmlformats.org/officeDocument/2006/relationships/font" Target="fonts/RobotoMedium-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Light-italic.fntdata"/><Relationship Id="rId47" Type="http://schemas.openxmlformats.org/officeDocument/2006/relationships/font" Target="fonts/RobotoLight-bold.fntdata"/><Relationship Id="rId49" Type="http://schemas.openxmlformats.org/officeDocument/2006/relationships/font" Target="fonts/RobotoLigh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RobotoBlack-boldItalic.fntdata"/><Relationship Id="rId36" Type="http://schemas.openxmlformats.org/officeDocument/2006/relationships/font" Target="fonts/RobotoBlack-bold.fntdata"/><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18a8409f0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18a8409f0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19631199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19631199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196311996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196311996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196311996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196311996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196311996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196311996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196311996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196311996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196311996d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196311996d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196311996d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196311996d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196311996d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196311996d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196311996d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196311996d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18a033e51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18a033e51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196311996d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196311996d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196311996d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196311996d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196311996d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196311996d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196311996d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196311996d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196311996d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196311996d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196311996d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196311996d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196311996d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196311996d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196311996d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196311996d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196311996d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196311996d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196311996d_0_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196311996d_0_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18a033e51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18a033e51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196311996d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196311996d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18a033e510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18a033e51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18a033e51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18a033e51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18a8409f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18a8409f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18a8409f0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18a8409f0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18a8409f0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18a8409f0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18a8409f0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18a8409f0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22.png"/><Relationship Id="rId7" Type="http://schemas.openxmlformats.org/officeDocument/2006/relationships/image" Target="../media/image17.png"/><Relationship Id="rId8"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20.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503371" y="469375"/>
            <a:ext cx="15345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000">
                <a:solidFill>
                  <a:srgbClr val="231F20"/>
                </a:solidFill>
                <a:latin typeface="Roboto"/>
                <a:ea typeface="Roboto"/>
                <a:cs typeface="Roboto"/>
                <a:sym typeface="Roboto"/>
              </a:rPr>
              <a:t>Company name</a:t>
            </a:r>
            <a:endParaRPr sz="1000">
              <a:solidFill>
                <a:srgbClr val="231F20"/>
              </a:solidFill>
              <a:latin typeface="Roboto"/>
              <a:ea typeface="Roboto"/>
              <a:cs typeface="Roboto"/>
              <a:sym typeface="Roboto"/>
            </a:endParaRPr>
          </a:p>
        </p:txBody>
      </p:sp>
      <p:cxnSp>
        <p:nvCxnSpPr>
          <p:cNvPr id="55" name="Google Shape;55;p13"/>
          <p:cNvCxnSpPr/>
          <p:nvPr/>
        </p:nvCxnSpPr>
        <p:spPr>
          <a:xfrm>
            <a:off x="508654" y="4503631"/>
            <a:ext cx="3076200" cy="0"/>
          </a:xfrm>
          <a:prstGeom prst="straightConnector1">
            <a:avLst/>
          </a:prstGeom>
          <a:noFill/>
          <a:ln cap="flat" cmpd="sng" w="19050">
            <a:solidFill>
              <a:srgbClr val="95BDC7"/>
            </a:solidFill>
            <a:prstDash val="solid"/>
            <a:round/>
            <a:headEnd len="med" w="med" type="none"/>
            <a:tailEnd len="med" w="med" type="none"/>
          </a:ln>
        </p:spPr>
      </p:cxnSp>
      <p:grpSp>
        <p:nvGrpSpPr>
          <p:cNvPr id="56" name="Google Shape;56;p13"/>
          <p:cNvGrpSpPr/>
          <p:nvPr/>
        </p:nvGrpSpPr>
        <p:grpSpPr>
          <a:xfrm>
            <a:off x="4155029" y="1569900"/>
            <a:ext cx="1054725" cy="189500"/>
            <a:chOff x="4277125" y="1593700"/>
            <a:chExt cx="1054725" cy="189500"/>
          </a:xfrm>
        </p:grpSpPr>
        <p:grpSp>
          <p:nvGrpSpPr>
            <p:cNvPr id="57" name="Google Shape;57;p13"/>
            <p:cNvGrpSpPr/>
            <p:nvPr/>
          </p:nvGrpSpPr>
          <p:grpSpPr>
            <a:xfrm>
              <a:off x="4277125" y="1593700"/>
              <a:ext cx="326775" cy="187850"/>
              <a:chOff x="4277125" y="1593700"/>
              <a:chExt cx="326775" cy="187850"/>
            </a:xfrm>
          </p:grpSpPr>
          <p:sp>
            <p:nvSpPr>
              <p:cNvPr id="58" name="Google Shape;58;p13"/>
              <p:cNvSpPr/>
              <p:nvPr/>
            </p:nvSpPr>
            <p:spPr>
              <a:xfrm>
                <a:off x="4277125" y="1593700"/>
                <a:ext cx="187800" cy="187800"/>
              </a:xfrm>
              <a:prstGeom prst="pie">
                <a:avLst>
                  <a:gd fmla="val 5439549" name="adj1"/>
                  <a:gd fmla="val 16200000" name="adj2"/>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 name="Google Shape;59;p13"/>
              <p:cNvSpPr/>
              <p:nvPr/>
            </p:nvSpPr>
            <p:spPr>
              <a:xfrm>
                <a:off x="4423000" y="1600650"/>
                <a:ext cx="180900" cy="180900"/>
              </a:xfrm>
              <a:prstGeom prst="ellipse">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0" name="Google Shape;60;p13"/>
            <p:cNvSpPr/>
            <p:nvPr/>
          </p:nvSpPr>
          <p:spPr>
            <a:xfrm>
              <a:off x="4652350" y="1599000"/>
              <a:ext cx="679500" cy="184200"/>
            </a:xfrm>
            <a:prstGeom prst="roundRect">
              <a:avLst>
                <a:gd fmla="val 50000" name="adj"/>
              </a:avLst>
            </a:prstGeom>
            <a:noFill/>
            <a:ln cap="flat" cmpd="sng" w="9525">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1" name="Google Shape;61;p13"/>
          <p:cNvSpPr txBox="1"/>
          <p:nvPr/>
        </p:nvSpPr>
        <p:spPr>
          <a:xfrm>
            <a:off x="4115366" y="1951619"/>
            <a:ext cx="36486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600">
                <a:solidFill>
                  <a:srgbClr val="00475E"/>
                </a:solidFill>
                <a:latin typeface="Roboto Black"/>
                <a:ea typeface="Roboto Black"/>
                <a:cs typeface="Roboto Black"/>
                <a:sym typeface="Roboto Black"/>
              </a:rPr>
              <a:t>Professional</a:t>
            </a:r>
            <a:r>
              <a:rPr lang="ru" sz="4600">
                <a:solidFill>
                  <a:srgbClr val="231F20"/>
                </a:solidFill>
                <a:latin typeface="Roboto Black"/>
                <a:ea typeface="Roboto Black"/>
                <a:cs typeface="Roboto Black"/>
                <a:sym typeface="Roboto Black"/>
              </a:rPr>
              <a:t> </a:t>
            </a:r>
            <a:endParaRPr sz="4600">
              <a:solidFill>
                <a:srgbClr val="231F20"/>
              </a:solidFill>
              <a:latin typeface="Roboto Black"/>
              <a:ea typeface="Roboto Black"/>
              <a:cs typeface="Roboto Black"/>
              <a:sym typeface="Roboto Black"/>
            </a:endParaRPr>
          </a:p>
          <a:p>
            <a:pPr indent="0" lvl="0" marL="0" rtl="0" algn="l">
              <a:lnSpc>
                <a:spcPct val="90000"/>
              </a:lnSpc>
              <a:spcBef>
                <a:spcPts val="0"/>
              </a:spcBef>
              <a:spcAft>
                <a:spcPts val="0"/>
              </a:spcAft>
              <a:buNone/>
            </a:pPr>
            <a:r>
              <a:rPr lang="ru" sz="4600">
                <a:solidFill>
                  <a:srgbClr val="231F20"/>
                </a:solidFill>
                <a:latin typeface="Roboto Black"/>
                <a:ea typeface="Roboto Black"/>
                <a:cs typeface="Roboto Black"/>
                <a:sym typeface="Roboto Black"/>
              </a:rPr>
              <a:t>Template</a:t>
            </a:r>
            <a:endParaRPr sz="4600">
              <a:solidFill>
                <a:srgbClr val="231F20"/>
              </a:solidFill>
              <a:latin typeface="Roboto Black"/>
              <a:ea typeface="Roboto Black"/>
              <a:cs typeface="Roboto Black"/>
              <a:sym typeface="Roboto Black"/>
            </a:endParaRPr>
          </a:p>
        </p:txBody>
      </p:sp>
      <p:grpSp>
        <p:nvGrpSpPr>
          <p:cNvPr id="62" name="Google Shape;62;p13"/>
          <p:cNvGrpSpPr/>
          <p:nvPr/>
        </p:nvGrpSpPr>
        <p:grpSpPr>
          <a:xfrm>
            <a:off x="4155035" y="3376525"/>
            <a:ext cx="3035694" cy="138600"/>
            <a:chOff x="4277131" y="3400325"/>
            <a:chExt cx="3035694" cy="138600"/>
          </a:xfrm>
        </p:grpSpPr>
        <p:sp>
          <p:nvSpPr>
            <p:cNvPr id="63" name="Google Shape;63;p13"/>
            <p:cNvSpPr txBox="1"/>
            <p:nvPr/>
          </p:nvSpPr>
          <p:spPr>
            <a:xfrm>
              <a:off x="4277131" y="3400325"/>
              <a:ext cx="1791600" cy="138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ru" sz="1000">
                  <a:solidFill>
                    <a:srgbClr val="231F20"/>
                  </a:solidFill>
                  <a:latin typeface="Roboto"/>
                  <a:ea typeface="Roboto"/>
                  <a:cs typeface="Roboto"/>
                  <a:sym typeface="Roboto"/>
                </a:rPr>
                <a:t>Your presentation starts here </a:t>
              </a:r>
              <a:endParaRPr sz="1000">
                <a:solidFill>
                  <a:srgbClr val="231F20"/>
                </a:solidFill>
                <a:latin typeface="Roboto"/>
                <a:ea typeface="Roboto"/>
                <a:cs typeface="Roboto"/>
                <a:sym typeface="Roboto"/>
              </a:endParaRPr>
            </a:p>
          </p:txBody>
        </p:sp>
        <p:cxnSp>
          <p:nvCxnSpPr>
            <p:cNvPr id="64" name="Google Shape;64;p13"/>
            <p:cNvCxnSpPr/>
            <p:nvPr/>
          </p:nvCxnSpPr>
          <p:spPr>
            <a:xfrm rot="10800000">
              <a:off x="6041725" y="3506975"/>
              <a:ext cx="1271100" cy="0"/>
            </a:xfrm>
            <a:prstGeom prst="straightConnector1">
              <a:avLst/>
            </a:prstGeom>
            <a:noFill/>
            <a:ln cap="flat" cmpd="sng" w="9525">
              <a:solidFill>
                <a:srgbClr val="95BDC7"/>
              </a:solidFill>
              <a:prstDash val="solid"/>
              <a:round/>
              <a:headEnd len="med" w="med" type="none"/>
              <a:tailEnd len="med" w="med" type="none"/>
            </a:ln>
          </p:spPr>
        </p:cxnSp>
      </p:grpSp>
      <p:sp>
        <p:nvSpPr>
          <p:cNvPr id="65" name="Google Shape;65;p13"/>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 name="Google Shape;66;p13"/>
          <p:cNvSpPr txBox="1"/>
          <p:nvPr/>
        </p:nvSpPr>
        <p:spPr>
          <a:xfrm>
            <a:off x="6444435" y="4388825"/>
            <a:ext cx="1791600" cy="138600"/>
          </a:xfrm>
          <a:prstGeom prst="rect">
            <a:avLst/>
          </a:prstGeom>
          <a:noFill/>
          <a:ln>
            <a:noFill/>
          </a:ln>
        </p:spPr>
        <p:txBody>
          <a:bodyPr anchorCtr="0" anchor="t" bIns="0" lIns="0" spcFirstLastPara="1" rIns="0" wrap="square" tIns="0">
            <a:spAutoFit/>
          </a:bodyPr>
          <a:lstStyle/>
          <a:p>
            <a:pPr indent="0" lvl="0" marL="0" rtl="0" algn="r">
              <a:lnSpc>
                <a:spcPct val="90000"/>
              </a:lnSpc>
              <a:spcBef>
                <a:spcPts val="0"/>
              </a:spcBef>
              <a:spcAft>
                <a:spcPts val="0"/>
              </a:spcAft>
              <a:buNone/>
            </a:pPr>
            <a:r>
              <a:rPr lang="ru" sz="1000">
                <a:solidFill>
                  <a:srgbClr val="231F20"/>
                </a:solidFill>
                <a:latin typeface="Roboto"/>
                <a:ea typeface="Roboto"/>
                <a:cs typeface="Roboto"/>
                <a:sym typeface="Roboto"/>
              </a:rPr>
              <a:t>Current Date</a:t>
            </a:r>
            <a:endParaRPr sz="1000">
              <a:solidFill>
                <a:srgbClr val="231F20"/>
              </a:solidFill>
              <a:latin typeface="Roboto"/>
              <a:ea typeface="Roboto"/>
              <a:cs typeface="Roboto"/>
              <a:sym typeface="Roboto"/>
            </a:endParaRPr>
          </a:p>
        </p:txBody>
      </p:sp>
      <p:sp>
        <p:nvSpPr>
          <p:cNvPr id="67" name="Google Shape;67;p13"/>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a:t>
            </a:r>
            <a:endParaRPr sz="800">
              <a:solidFill>
                <a:schemeClr val="lt1"/>
              </a:solidFill>
              <a:latin typeface="Roboto"/>
              <a:ea typeface="Roboto"/>
              <a:cs typeface="Roboto"/>
              <a:sym typeface="Roboto"/>
            </a:endParaRPr>
          </a:p>
        </p:txBody>
      </p:sp>
      <p:pic>
        <p:nvPicPr>
          <p:cNvPr id="68" name="Google Shape;68;p13"/>
          <p:cNvPicPr preferRelativeResize="0"/>
          <p:nvPr/>
        </p:nvPicPr>
        <p:blipFill>
          <a:blip r:embed="rId3">
            <a:alphaModFix/>
          </a:blip>
          <a:stretch>
            <a:fillRect/>
          </a:stretch>
        </p:blipFill>
        <p:spPr>
          <a:xfrm>
            <a:off x="503375" y="1005100"/>
            <a:ext cx="3076200" cy="30798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2"/>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10</a:t>
            </a:r>
            <a:endParaRPr sz="800">
              <a:solidFill>
                <a:schemeClr val="lt1"/>
              </a:solidFill>
              <a:latin typeface="Roboto"/>
              <a:ea typeface="Roboto"/>
              <a:cs typeface="Roboto"/>
              <a:sym typeface="Roboto"/>
            </a:endParaRPr>
          </a:p>
        </p:txBody>
      </p:sp>
      <p:sp>
        <p:nvSpPr>
          <p:cNvPr id="311" name="Google Shape;311;p22"/>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12" name="Google Shape;312;p22"/>
          <p:cNvGrpSpPr/>
          <p:nvPr/>
        </p:nvGrpSpPr>
        <p:grpSpPr>
          <a:xfrm>
            <a:off x="508654" y="618984"/>
            <a:ext cx="1054725" cy="189500"/>
            <a:chOff x="4277125" y="1593700"/>
            <a:chExt cx="1054725" cy="189500"/>
          </a:xfrm>
        </p:grpSpPr>
        <p:grpSp>
          <p:nvGrpSpPr>
            <p:cNvPr id="313" name="Google Shape;313;p22"/>
            <p:cNvGrpSpPr/>
            <p:nvPr/>
          </p:nvGrpSpPr>
          <p:grpSpPr>
            <a:xfrm>
              <a:off x="4277125" y="1593700"/>
              <a:ext cx="326775" cy="187850"/>
              <a:chOff x="4277125" y="1593700"/>
              <a:chExt cx="326775" cy="187850"/>
            </a:xfrm>
          </p:grpSpPr>
          <p:sp>
            <p:nvSpPr>
              <p:cNvPr id="314" name="Google Shape;314;p22"/>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 name="Google Shape;315;p22"/>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16" name="Google Shape;316;p22"/>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317" name="Google Shape;317;p22"/>
          <p:cNvCxnSpPr/>
          <p:nvPr/>
        </p:nvCxnSpPr>
        <p:spPr>
          <a:xfrm>
            <a:off x="508650" y="2949575"/>
            <a:ext cx="0" cy="2193900"/>
          </a:xfrm>
          <a:prstGeom prst="straightConnector1">
            <a:avLst/>
          </a:prstGeom>
          <a:noFill/>
          <a:ln cap="flat" cmpd="sng" w="19050">
            <a:solidFill>
              <a:srgbClr val="95BDC7"/>
            </a:solidFill>
            <a:prstDash val="solid"/>
            <a:round/>
            <a:headEnd len="med" w="med" type="none"/>
            <a:tailEnd len="med" w="med" type="none"/>
          </a:ln>
        </p:spPr>
      </p:cxnSp>
      <p:grpSp>
        <p:nvGrpSpPr>
          <p:cNvPr id="318" name="Google Shape;318;p22"/>
          <p:cNvGrpSpPr/>
          <p:nvPr/>
        </p:nvGrpSpPr>
        <p:grpSpPr>
          <a:xfrm>
            <a:off x="1564375" y="1311861"/>
            <a:ext cx="5789100" cy="2633693"/>
            <a:chOff x="1564375" y="1311861"/>
            <a:chExt cx="5789100" cy="2633693"/>
          </a:xfrm>
        </p:grpSpPr>
        <p:sp>
          <p:nvSpPr>
            <p:cNvPr id="319" name="Google Shape;319;p22"/>
            <p:cNvSpPr txBox="1"/>
            <p:nvPr/>
          </p:nvSpPr>
          <p:spPr>
            <a:xfrm>
              <a:off x="1672525" y="1311861"/>
              <a:ext cx="5572800" cy="16992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Clr>
                  <a:schemeClr val="dk1"/>
                </a:buClr>
                <a:buSzPts val="1100"/>
                <a:buFont typeface="Arial"/>
                <a:buNone/>
              </a:pPr>
              <a:r>
                <a:rPr lang="ru" sz="6900">
                  <a:solidFill>
                    <a:srgbClr val="00475E"/>
                  </a:solidFill>
                  <a:latin typeface="Roboto Black"/>
                  <a:ea typeface="Roboto Black"/>
                  <a:cs typeface="Roboto Black"/>
                  <a:sym typeface="Roboto Black"/>
                </a:rPr>
                <a:t>Awesome</a:t>
              </a:r>
              <a:endParaRPr sz="6900">
                <a:solidFill>
                  <a:srgbClr val="00475E"/>
                </a:solidFill>
                <a:latin typeface="Roboto Black"/>
                <a:ea typeface="Roboto Black"/>
                <a:cs typeface="Roboto Black"/>
                <a:sym typeface="Roboto Black"/>
              </a:endParaRPr>
            </a:p>
            <a:p>
              <a:pPr indent="0" lvl="0" marL="0" rtl="0" algn="ctr">
                <a:lnSpc>
                  <a:spcPct val="80000"/>
                </a:lnSpc>
                <a:spcBef>
                  <a:spcPts val="0"/>
                </a:spcBef>
                <a:spcAft>
                  <a:spcPts val="0"/>
                </a:spcAft>
                <a:buNone/>
              </a:pPr>
              <a:r>
                <a:rPr lang="ru" sz="6900">
                  <a:solidFill>
                    <a:srgbClr val="231F20"/>
                  </a:solidFill>
                  <a:latin typeface="Roboto Black"/>
                  <a:ea typeface="Roboto Black"/>
                  <a:cs typeface="Roboto Black"/>
                  <a:sym typeface="Roboto Black"/>
                </a:rPr>
                <a:t>Words</a:t>
              </a:r>
              <a:endParaRPr sz="6900">
                <a:solidFill>
                  <a:srgbClr val="231F20"/>
                </a:solidFill>
                <a:latin typeface="Roboto Black"/>
                <a:ea typeface="Roboto Black"/>
                <a:cs typeface="Roboto Black"/>
                <a:sym typeface="Roboto Black"/>
              </a:endParaRPr>
            </a:p>
          </p:txBody>
        </p:sp>
        <p:sp>
          <p:nvSpPr>
            <p:cNvPr id="320" name="Google Shape;320;p22"/>
            <p:cNvSpPr txBox="1"/>
            <p:nvPr/>
          </p:nvSpPr>
          <p:spPr>
            <a:xfrm>
              <a:off x="1564375" y="3264555"/>
              <a:ext cx="57891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ru" sz="1500">
                  <a:solidFill>
                    <a:srgbClr val="231F20"/>
                  </a:solidFill>
                  <a:latin typeface="Roboto"/>
                  <a:ea typeface="Roboto"/>
                  <a:cs typeface="Roboto"/>
                  <a:sym typeface="Roboto"/>
                </a:rPr>
                <a:t>Add positive words about your company, product, </a:t>
              </a:r>
              <a:endParaRPr sz="1500">
                <a:solidFill>
                  <a:srgbClr val="231F20"/>
                </a:solidFill>
                <a:latin typeface="Roboto"/>
                <a:ea typeface="Roboto"/>
                <a:cs typeface="Roboto"/>
                <a:sym typeface="Roboto"/>
              </a:endParaRPr>
            </a:p>
            <a:p>
              <a:pPr indent="0" lvl="0" marL="0" rtl="0" algn="ctr">
                <a:lnSpc>
                  <a:spcPct val="115000"/>
                </a:lnSpc>
                <a:spcBef>
                  <a:spcPts val="0"/>
                </a:spcBef>
                <a:spcAft>
                  <a:spcPts val="0"/>
                </a:spcAft>
                <a:buNone/>
              </a:pPr>
              <a:r>
                <a:rPr lang="ru" sz="1500">
                  <a:solidFill>
                    <a:srgbClr val="231F20"/>
                  </a:solidFill>
                  <a:latin typeface="Roboto"/>
                  <a:ea typeface="Roboto"/>
                  <a:cs typeface="Roboto"/>
                  <a:sym typeface="Roboto"/>
                </a:rPr>
                <a:t>or simply cheer up your listeners.</a:t>
              </a:r>
              <a:endParaRPr sz="1500">
                <a:solidFill>
                  <a:srgbClr val="231F20"/>
                </a:solidFill>
                <a:latin typeface="Roboto"/>
                <a:ea typeface="Roboto"/>
                <a:cs typeface="Roboto"/>
                <a:sym typeface="Roboto"/>
              </a:endParaRPr>
            </a:p>
          </p:txBody>
        </p:sp>
        <p:cxnSp>
          <p:nvCxnSpPr>
            <p:cNvPr id="321" name="Google Shape;321;p22"/>
            <p:cNvCxnSpPr/>
            <p:nvPr/>
          </p:nvCxnSpPr>
          <p:spPr>
            <a:xfrm rot="10800000">
              <a:off x="2915400" y="3081125"/>
              <a:ext cx="3313200" cy="0"/>
            </a:xfrm>
            <a:prstGeom prst="straightConnector1">
              <a:avLst/>
            </a:prstGeom>
            <a:noFill/>
            <a:ln cap="flat" cmpd="sng" w="19050">
              <a:solidFill>
                <a:srgbClr val="95BDC7"/>
              </a:solidFill>
              <a:prstDash val="solid"/>
              <a:round/>
              <a:headEnd len="med" w="med" type="none"/>
              <a:tailEnd len="med" w="med" type="non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3"/>
          <p:cNvSpPr/>
          <p:nvPr/>
        </p:nvSpPr>
        <p:spPr>
          <a:xfrm>
            <a:off x="0" y="0"/>
            <a:ext cx="2148000" cy="51435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27" name="Google Shape;327;p23"/>
          <p:cNvGrpSpPr/>
          <p:nvPr/>
        </p:nvGrpSpPr>
        <p:grpSpPr>
          <a:xfrm>
            <a:off x="7580079" y="618984"/>
            <a:ext cx="1055425" cy="3884641"/>
            <a:chOff x="7580079" y="618984"/>
            <a:chExt cx="1055425" cy="3884641"/>
          </a:xfrm>
        </p:grpSpPr>
        <p:sp>
          <p:nvSpPr>
            <p:cNvPr id="328" name="Google Shape;328;p23"/>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11</a:t>
              </a:r>
              <a:endParaRPr sz="800">
                <a:solidFill>
                  <a:schemeClr val="lt1"/>
                </a:solidFill>
                <a:latin typeface="Roboto"/>
                <a:ea typeface="Roboto"/>
                <a:cs typeface="Roboto"/>
                <a:sym typeface="Roboto"/>
              </a:endParaRPr>
            </a:p>
          </p:txBody>
        </p:sp>
        <p:grpSp>
          <p:nvGrpSpPr>
            <p:cNvPr id="329" name="Google Shape;329;p23"/>
            <p:cNvGrpSpPr/>
            <p:nvPr/>
          </p:nvGrpSpPr>
          <p:grpSpPr>
            <a:xfrm>
              <a:off x="7580079" y="618984"/>
              <a:ext cx="1054725" cy="3459566"/>
              <a:chOff x="7528754" y="618984"/>
              <a:chExt cx="1054725" cy="3459566"/>
            </a:xfrm>
          </p:grpSpPr>
          <p:sp>
            <p:nvSpPr>
              <p:cNvPr id="330" name="Google Shape;330;p23"/>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31" name="Google Shape;331;p23"/>
              <p:cNvGrpSpPr/>
              <p:nvPr/>
            </p:nvGrpSpPr>
            <p:grpSpPr>
              <a:xfrm>
                <a:off x="7528754" y="618984"/>
                <a:ext cx="1054725" cy="189500"/>
                <a:chOff x="4277125" y="1593700"/>
                <a:chExt cx="1054725" cy="189500"/>
              </a:xfrm>
            </p:grpSpPr>
            <p:grpSp>
              <p:nvGrpSpPr>
                <p:cNvPr id="332" name="Google Shape;332;p23"/>
                <p:cNvGrpSpPr/>
                <p:nvPr/>
              </p:nvGrpSpPr>
              <p:grpSpPr>
                <a:xfrm>
                  <a:off x="4277125" y="1593700"/>
                  <a:ext cx="326775" cy="187850"/>
                  <a:chOff x="4277125" y="1593700"/>
                  <a:chExt cx="326775" cy="187850"/>
                </a:xfrm>
              </p:grpSpPr>
              <p:sp>
                <p:nvSpPr>
                  <p:cNvPr id="333" name="Google Shape;333;p23"/>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4" name="Google Shape;334;p23"/>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35" name="Google Shape;335;p23"/>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336" name="Google Shape;336;p23"/>
          <p:cNvSpPr txBox="1"/>
          <p:nvPr/>
        </p:nvSpPr>
        <p:spPr>
          <a:xfrm>
            <a:off x="467826" y="383725"/>
            <a:ext cx="16494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7200">
                <a:solidFill>
                  <a:schemeClr val="lt1"/>
                </a:solidFill>
                <a:latin typeface="Roboto Medium"/>
                <a:ea typeface="Roboto Medium"/>
                <a:cs typeface="Roboto Medium"/>
                <a:sym typeface="Roboto Medium"/>
              </a:rPr>
              <a:t>#2</a:t>
            </a:r>
            <a:endParaRPr sz="7200">
              <a:solidFill>
                <a:schemeClr val="lt1"/>
              </a:solidFill>
              <a:latin typeface="Roboto Medium"/>
              <a:ea typeface="Roboto Medium"/>
              <a:cs typeface="Roboto Medium"/>
              <a:sym typeface="Roboto Medium"/>
            </a:endParaRPr>
          </a:p>
        </p:txBody>
      </p:sp>
      <p:sp>
        <p:nvSpPr>
          <p:cNvPr id="337" name="Google Shape;337;p23"/>
          <p:cNvSpPr txBox="1"/>
          <p:nvPr/>
        </p:nvSpPr>
        <p:spPr>
          <a:xfrm>
            <a:off x="2468074" y="570823"/>
            <a:ext cx="2946900" cy="1280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lang="ru" sz="5200">
                <a:solidFill>
                  <a:srgbClr val="00475E"/>
                </a:solidFill>
                <a:latin typeface="Roboto Black"/>
                <a:ea typeface="Roboto Black"/>
                <a:cs typeface="Roboto Black"/>
                <a:sym typeface="Roboto Black"/>
              </a:rPr>
              <a:t>Section</a:t>
            </a:r>
            <a:r>
              <a:rPr lang="ru" sz="5200">
                <a:solidFill>
                  <a:srgbClr val="FF0000"/>
                </a:solidFill>
                <a:latin typeface="Roboto Black"/>
                <a:ea typeface="Roboto Black"/>
                <a:cs typeface="Roboto Black"/>
                <a:sym typeface="Roboto Black"/>
              </a:rPr>
              <a:t> </a:t>
            </a:r>
            <a:endParaRPr sz="5200">
              <a:solidFill>
                <a:srgbClr val="FF0000"/>
              </a:solidFill>
              <a:latin typeface="Roboto Black"/>
              <a:ea typeface="Roboto Black"/>
              <a:cs typeface="Roboto Black"/>
              <a:sym typeface="Roboto Black"/>
            </a:endParaRPr>
          </a:p>
          <a:p>
            <a:pPr indent="0" lvl="0" marL="0" rtl="0" algn="l">
              <a:lnSpc>
                <a:spcPct val="80000"/>
              </a:lnSpc>
              <a:spcBef>
                <a:spcPts val="0"/>
              </a:spcBef>
              <a:spcAft>
                <a:spcPts val="0"/>
              </a:spcAft>
              <a:buNone/>
            </a:pPr>
            <a:r>
              <a:rPr lang="ru" sz="5200">
                <a:solidFill>
                  <a:srgbClr val="231F20"/>
                </a:solidFill>
                <a:latin typeface="Roboto Black"/>
                <a:ea typeface="Roboto Black"/>
                <a:cs typeface="Roboto Black"/>
                <a:sym typeface="Roboto Black"/>
              </a:rPr>
              <a:t>Name</a:t>
            </a:r>
            <a:endParaRPr sz="5200">
              <a:solidFill>
                <a:srgbClr val="231F20"/>
              </a:solidFill>
              <a:latin typeface="Roboto Black"/>
              <a:ea typeface="Roboto Black"/>
              <a:cs typeface="Roboto Black"/>
              <a:sym typeface="Roboto Black"/>
            </a:endParaRPr>
          </a:p>
        </p:txBody>
      </p:sp>
      <p:cxnSp>
        <p:nvCxnSpPr>
          <p:cNvPr id="338" name="Google Shape;338;p23"/>
          <p:cNvCxnSpPr/>
          <p:nvPr/>
        </p:nvCxnSpPr>
        <p:spPr>
          <a:xfrm rot="10800000">
            <a:off x="508650" y="2271850"/>
            <a:ext cx="3463800" cy="0"/>
          </a:xfrm>
          <a:prstGeom prst="straightConnector1">
            <a:avLst/>
          </a:prstGeom>
          <a:noFill/>
          <a:ln cap="flat" cmpd="sng" w="19050">
            <a:solidFill>
              <a:srgbClr val="95BDC7"/>
            </a:solidFill>
            <a:prstDash val="solid"/>
            <a:round/>
            <a:headEnd len="med" w="med" type="none"/>
            <a:tailEnd len="med" w="med" type="none"/>
          </a:ln>
        </p:spPr>
      </p:cxnSp>
      <p:pic>
        <p:nvPicPr>
          <p:cNvPr id="339" name="Google Shape;339;p23"/>
          <p:cNvPicPr preferRelativeResize="0"/>
          <p:nvPr/>
        </p:nvPicPr>
        <p:blipFill rotWithShape="1">
          <a:blip r:embed="rId3">
            <a:alphaModFix/>
          </a:blip>
          <a:srcRect b="0" l="0" r="0" t="2477"/>
          <a:stretch/>
        </p:blipFill>
        <p:spPr>
          <a:xfrm>
            <a:off x="508650" y="2737225"/>
            <a:ext cx="7400699" cy="1775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grpSp>
        <p:nvGrpSpPr>
          <p:cNvPr id="344" name="Google Shape;344;p24"/>
          <p:cNvGrpSpPr/>
          <p:nvPr/>
        </p:nvGrpSpPr>
        <p:grpSpPr>
          <a:xfrm>
            <a:off x="7580079" y="618984"/>
            <a:ext cx="1055425" cy="3884641"/>
            <a:chOff x="7580079" y="618984"/>
            <a:chExt cx="1055425" cy="3884641"/>
          </a:xfrm>
        </p:grpSpPr>
        <p:sp>
          <p:nvSpPr>
            <p:cNvPr id="345" name="Google Shape;345;p24"/>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12</a:t>
              </a:r>
              <a:endParaRPr sz="800">
                <a:solidFill>
                  <a:schemeClr val="lt1"/>
                </a:solidFill>
                <a:latin typeface="Roboto"/>
                <a:ea typeface="Roboto"/>
                <a:cs typeface="Roboto"/>
                <a:sym typeface="Roboto"/>
              </a:endParaRPr>
            </a:p>
          </p:txBody>
        </p:sp>
        <p:grpSp>
          <p:nvGrpSpPr>
            <p:cNvPr id="346" name="Google Shape;346;p24"/>
            <p:cNvGrpSpPr/>
            <p:nvPr/>
          </p:nvGrpSpPr>
          <p:grpSpPr>
            <a:xfrm>
              <a:off x="7580079" y="618984"/>
              <a:ext cx="1054725" cy="3459566"/>
              <a:chOff x="7528754" y="618984"/>
              <a:chExt cx="1054725" cy="3459566"/>
            </a:xfrm>
          </p:grpSpPr>
          <p:sp>
            <p:nvSpPr>
              <p:cNvPr id="347" name="Google Shape;347;p24"/>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48" name="Google Shape;348;p24"/>
              <p:cNvGrpSpPr/>
              <p:nvPr/>
            </p:nvGrpSpPr>
            <p:grpSpPr>
              <a:xfrm>
                <a:off x="7528754" y="618984"/>
                <a:ext cx="1054725" cy="189500"/>
                <a:chOff x="4277125" y="1593700"/>
                <a:chExt cx="1054725" cy="189500"/>
              </a:xfrm>
            </p:grpSpPr>
            <p:grpSp>
              <p:nvGrpSpPr>
                <p:cNvPr id="349" name="Google Shape;349;p24"/>
                <p:cNvGrpSpPr/>
                <p:nvPr/>
              </p:nvGrpSpPr>
              <p:grpSpPr>
                <a:xfrm>
                  <a:off x="4277125" y="1593700"/>
                  <a:ext cx="326775" cy="187850"/>
                  <a:chOff x="4277125" y="1593700"/>
                  <a:chExt cx="326775" cy="187850"/>
                </a:xfrm>
              </p:grpSpPr>
              <p:sp>
                <p:nvSpPr>
                  <p:cNvPr id="350" name="Google Shape;350;p24"/>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24"/>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52" name="Google Shape;352;p24"/>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grpSp>
        <p:nvGrpSpPr>
          <p:cNvPr id="353" name="Google Shape;353;p24"/>
          <p:cNvGrpSpPr/>
          <p:nvPr/>
        </p:nvGrpSpPr>
        <p:grpSpPr>
          <a:xfrm>
            <a:off x="4123650" y="1770275"/>
            <a:ext cx="4139706" cy="2761983"/>
            <a:chOff x="4123650" y="1770275"/>
            <a:chExt cx="4139706" cy="2761983"/>
          </a:xfrm>
        </p:grpSpPr>
        <p:sp>
          <p:nvSpPr>
            <p:cNvPr id="354" name="Google Shape;354;p24"/>
            <p:cNvSpPr txBox="1"/>
            <p:nvPr/>
          </p:nvSpPr>
          <p:spPr>
            <a:xfrm>
              <a:off x="4123656" y="4201358"/>
              <a:ext cx="4139700" cy="3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Add an emotional image that will grab your audience's </a:t>
              </a:r>
              <a:endParaRPr sz="1000">
                <a:solidFill>
                  <a:srgbClr val="231F20"/>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attention and increase engagement with your presentation.</a:t>
              </a:r>
              <a:endParaRPr sz="1000">
                <a:solidFill>
                  <a:srgbClr val="231F20"/>
                </a:solidFill>
                <a:latin typeface="Roboto Light"/>
                <a:ea typeface="Roboto Light"/>
                <a:cs typeface="Roboto Light"/>
                <a:sym typeface="Roboto Light"/>
              </a:endParaRPr>
            </a:p>
          </p:txBody>
        </p:sp>
        <p:sp>
          <p:nvSpPr>
            <p:cNvPr id="355" name="Google Shape;355;p24"/>
            <p:cNvSpPr txBox="1"/>
            <p:nvPr/>
          </p:nvSpPr>
          <p:spPr>
            <a:xfrm>
              <a:off x="4123650" y="1770275"/>
              <a:ext cx="4139700" cy="2167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ru" sz="4400">
                  <a:solidFill>
                    <a:srgbClr val="00475E"/>
                  </a:solidFill>
                  <a:latin typeface="Roboto Black"/>
                  <a:ea typeface="Roboto Black"/>
                  <a:cs typeface="Roboto Black"/>
                  <a:sym typeface="Roboto Black"/>
                </a:rPr>
                <a:t>Sometimes, One Image Is Worth a Hundred Words</a:t>
              </a:r>
              <a:endParaRPr sz="4400">
                <a:solidFill>
                  <a:srgbClr val="00475E"/>
                </a:solidFill>
                <a:latin typeface="Roboto Black"/>
                <a:ea typeface="Roboto Black"/>
                <a:cs typeface="Roboto Black"/>
                <a:sym typeface="Roboto Black"/>
              </a:endParaRPr>
            </a:p>
          </p:txBody>
        </p:sp>
      </p:grpSp>
      <p:pic>
        <p:nvPicPr>
          <p:cNvPr id="356" name="Google Shape;356;p24"/>
          <p:cNvPicPr preferRelativeResize="0"/>
          <p:nvPr/>
        </p:nvPicPr>
        <p:blipFill>
          <a:blip r:embed="rId3">
            <a:alphaModFix/>
          </a:blip>
          <a:stretch>
            <a:fillRect/>
          </a:stretch>
        </p:blipFill>
        <p:spPr>
          <a:xfrm>
            <a:off x="508524" y="606175"/>
            <a:ext cx="2795062" cy="389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grpSp>
        <p:nvGrpSpPr>
          <p:cNvPr id="361" name="Google Shape;361;p25"/>
          <p:cNvGrpSpPr/>
          <p:nvPr/>
        </p:nvGrpSpPr>
        <p:grpSpPr>
          <a:xfrm>
            <a:off x="8450604" y="623150"/>
            <a:ext cx="184900" cy="3880475"/>
            <a:chOff x="8450604" y="623150"/>
            <a:chExt cx="184900" cy="3880475"/>
          </a:xfrm>
        </p:grpSpPr>
        <p:sp>
          <p:nvSpPr>
            <p:cNvPr id="362" name="Google Shape;362;p25"/>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13</a:t>
              </a:r>
              <a:endParaRPr sz="800">
                <a:solidFill>
                  <a:schemeClr val="lt1"/>
                </a:solidFill>
                <a:latin typeface="Roboto"/>
                <a:ea typeface="Roboto"/>
                <a:cs typeface="Roboto"/>
                <a:sym typeface="Roboto"/>
              </a:endParaRPr>
            </a:p>
          </p:txBody>
        </p:sp>
        <p:sp>
          <p:nvSpPr>
            <p:cNvPr id="363" name="Google Shape;363;p25"/>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64" name="Google Shape;364;p25"/>
          <p:cNvSpPr txBox="1"/>
          <p:nvPr/>
        </p:nvSpPr>
        <p:spPr>
          <a:xfrm>
            <a:off x="508525" y="545300"/>
            <a:ext cx="75636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Tell About </a:t>
            </a:r>
            <a:r>
              <a:rPr lang="ru" sz="4100">
                <a:solidFill>
                  <a:srgbClr val="231F20"/>
                </a:solidFill>
                <a:latin typeface="Roboto Black"/>
                <a:ea typeface="Roboto Black"/>
                <a:cs typeface="Roboto Black"/>
                <a:sym typeface="Roboto Black"/>
              </a:rPr>
              <a:t>Your Services</a:t>
            </a:r>
            <a:endParaRPr sz="4100">
              <a:solidFill>
                <a:srgbClr val="231F20"/>
              </a:solidFill>
              <a:latin typeface="Roboto Black"/>
              <a:ea typeface="Roboto Black"/>
              <a:cs typeface="Roboto Black"/>
              <a:sym typeface="Roboto Black"/>
            </a:endParaRPr>
          </a:p>
        </p:txBody>
      </p:sp>
      <p:grpSp>
        <p:nvGrpSpPr>
          <p:cNvPr id="365" name="Google Shape;365;p25"/>
          <p:cNvGrpSpPr/>
          <p:nvPr/>
        </p:nvGrpSpPr>
        <p:grpSpPr>
          <a:xfrm>
            <a:off x="508650" y="1749775"/>
            <a:ext cx="2565675" cy="2754000"/>
            <a:chOff x="508650" y="1749775"/>
            <a:chExt cx="2565675" cy="2754000"/>
          </a:xfrm>
        </p:grpSpPr>
        <p:sp>
          <p:nvSpPr>
            <p:cNvPr id="366" name="Google Shape;366;p25"/>
            <p:cNvSpPr/>
            <p:nvPr/>
          </p:nvSpPr>
          <p:spPr>
            <a:xfrm>
              <a:off x="508650" y="1749775"/>
              <a:ext cx="2231400" cy="2754000"/>
            </a:xfrm>
            <a:prstGeom prst="rect">
              <a:avLst/>
            </a:prstGeom>
            <a:solidFill>
              <a:srgbClr val="E6EE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67" name="Google Shape;367;p25"/>
            <p:cNvGrpSpPr/>
            <p:nvPr/>
          </p:nvGrpSpPr>
          <p:grpSpPr>
            <a:xfrm>
              <a:off x="841122" y="2058697"/>
              <a:ext cx="1518300" cy="910958"/>
              <a:chOff x="1627147" y="1754422"/>
              <a:chExt cx="1518300" cy="910958"/>
            </a:xfrm>
          </p:grpSpPr>
          <p:sp>
            <p:nvSpPr>
              <p:cNvPr id="368" name="Google Shape;368;p25"/>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Service 1</a:t>
                </a:r>
                <a:endParaRPr sz="1800">
                  <a:solidFill>
                    <a:srgbClr val="00475E"/>
                  </a:solidFill>
                  <a:latin typeface="Roboto Black"/>
                  <a:ea typeface="Roboto Black"/>
                  <a:cs typeface="Roboto Black"/>
                  <a:sym typeface="Roboto Black"/>
                </a:endParaRPr>
              </a:p>
            </p:txBody>
          </p:sp>
          <p:sp>
            <p:nvSpPr>
              <p:cNvPr id="369" name="Google Shape;369;p25"/>
              <p:cNvSpPr txBox="1"/>
              <p:nvPr/>
            </p:nvSpPr>
            <p:spPr>
              <a:xfrm>
                <a:off x="1627147" y="2166780"/>
                <a:ext cx="1518300" cy="49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Clr>
                    <a:schemeClr val="dk1"/>
                  </a:buClr>
                  <a:buSzPts val="1100"/>
                  <a:buFont typeface="Arial"/>
                  <a:buNone/>
                </a:pPr>
                <a:r>
                  <a:rPr lang="ru" sz="900">
                    <a:solidFill>
                      <a:srgbClr val="00475E"/>
                    </a:solidFill>
                    <a:latin typeface="Roboto Light"/>
                    <a:ea typeface="Roboto Light"/>
                    <a:cs typeface="Roboto Light"/>
                    <a:sym typeface="Roboto Light"/>
                  </a:rPr>
                  <a:t>Briefly describe what is </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Clr>
                    <a:schemeClr val="dk1"/>
                  </a:buClr>
                  <a:buSzPts val="1100"/>
                  <a:buFont typeface="Arial"/>
                  <a:buNone/>
                </a:pPr>
                <a:r>
                  <a:rPr lang="ru" sz="900">
                    <a:solidFill>
                      <a:srgbClr val="00475E"/>
                    </a:solidFill>
                    <a:latin typeface="Roboto Light"/>
                    <a:ea typeface="Roboto Light"/>
                    <a:cs typeface="Roboto Light"/>
                    <a:sym typeface="Roboto Light"/>
                  </a:rPr>
                  <a:t>included in this package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of services.</a:t>
                </a:r>
                <a:endParaRPr sz="900">
                  <a:solidFill>
                    <a:srgbClr val="00475E"/>
                  </a:solidFill>
                  <a:latin typeface="Roboto Light"/>
                  <a:ea typeface="Roboto Light"/>
                  <a:cs typeface="Roboto Light"/>
                  <a:sym typeface="Roboto Light"/>
                </a:endParaRPr>
              </a:p>
            </p:txBody>
          </p:sp>
        </p:grpSp>
        <p:grpSp>
          <p:nvGrpSpPr>
            <p:cNvPr id="370" name="Google Shape;370;p25"/>
            <p:cNvGrpSpPr/>
            <p:nvPr/>
          </p:nvGrpSpPr>
          <p:grpSpPr>
            <a:xfrm>
              <a:off x="841124" y="3196410"/>
              <a:ext cx="1321500" cy="879240"/>
              <a:chOff x="841124" y="3196410"/>
              <a:chExt cx="1321500" cy="879240"/>
            </a:xfrm>
          </p:grpSpPr>
          <p:sp>
            <p:nvSpPr>
              <p:cNvPr id="371" name="Google Shape;371;p25"/>
              <p:cNvSpPr txBox="1"/>
              <p:nvPr/>
            </p:nvSpPr>
            <p:spPr>
              <a:xfrm>
                <a:off x="841124" y="3196410"/>
                <a:ext cx="1124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000">
                    <a:solidFill>
                      <a:srgbClr val="231F20"/>
                    </a:solidFill>
                    <a:latin typeface="Roboto Black"/>
                    <a:ea typeface="Roboto Black"/>
                    <a:cs typeface="Roboto Black"/>
                    <a:sym typeface="Roboto Black"/>
                  </a:rPr>
                  <a:t>Use lists</a:t>
                </a:r>
                <a:endParaRPr sz="1000">
                  <a:solidFill>
                    <a:srgbClr val="231F20"/>
                  </a:solidFill>
                  <a:latin typeface="Roboto Black"/>
                  <a:ea typeface="Roboto Black"/>
                  <a:cs typeface="Roboto Black"/>
                  <a:sym typeface="Roboto Black"/>
                </a:endParaRPr>
              </a:p>
            </p:txBody>
          </p:sp>
          <p:sp>
            <p:nvSpPr>
              <p:cNvPr id="372" name="Google Shape;372;p25"/>
              <p:cNvSpPr txBox="1"/>
              <p:nvPr/>
            </p:nvSpPr>
            <p:spPr>
              <a:xfrm>
                <a:off x="841125" y="3577050"/>
                <a:ext cx="1321500" cy="49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Name of the service.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Another service.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Additional service.</a:t>
                </a:r>
                <a:endParaRPr sz="900">
                  <a:solidFill>
                    <a:srgbClr val="00475E"/>
                  </a:solidFill>
                  <a:latin typeface="Roboto Light"/>
                  <a:ea typeface="Roboto Light"/>
                  <a:cs typeface="Roboto Light"/>
                  <a:sym typeface="Roboto Light"/>
                </a:endParaRPr>
              </a:p>
            </p:txBody>
          </p:sp>
        </p:grpSp>
        <p:grpSp>
          <p:nvGrpSpPr>
            <p:cNvPr id="373" name="Google Shape;373;p25"/>
            <p:cNvGrpSpPr/>
            <p:nvPr/>
          </p:nvGrpSpPr>
          <p:grpSpPr>
            <a:xfrm>
              <a:off x="2419425" y="2041850"/>
              <a:ext cx="654900" cy="654900"/>
              <a:chOff x="4123275" y="2041850"/>
              <a:chExt cx="654900" cy="654900"/>
            </a:xfrm>
          </p:grpSpPr>
          <p:sp>
            <p:nvSpPr>
              <p:cNvPr id="374" name="Google Shape;374;p25"/>
              <p:cNvSpPr/>
              <p:nvPr/>
            </p:nvSpPr>
            <p:spPr>
              <a:xfrm>
                <a:off x="4123275" y="2041850"/>
                <a:ext cx="654900" cy="654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5" name="Google Shape;375;p25"/>
              <p:cNvSpPr/>
              <p:nvPr/>
            </p:nvSpPr>
            <p:spPr>
              <a:xfrm>
                <a:off x="4389100" y="2227175"/>
                <a:ext cx="123250" cy="281600"/>
              </a:xfrm>
              <a:custGeom>
                <a:rect b="b" l="l" r="r" t="t"/>
                <a:pathLst>
                  <a:path extrusionOk="0" h="11264" w="4930">
                    <a:moveTo>
                      <a:pt x="0" y="0"/>
                    </a:moveTo>
                    <a:lnTo>
                      <a:pt x="4930" y="5620"/>
                    </a:lnTo>
                    <a:lnTo>
                      <a:pt x="48" y="11264"/>
                    </a:lnTo>
                  </a:path>
                </a:pathLst>
              </a:custGeom>
              <a:noFill/>
              <a:ln cap="flat" cmpd="sng" w="38100">
                <a:solidFill>
                  <a:schemeClr val="lt1"/>
                </a:solidFill>
                <a:prstDash val="solid"/>
                <a:round/>
                <a:headEnd len="med" w="med" type="none"/>
                <a:tailEnd len="med" w="med" type="none"/>
              </a:ln>
            </p:spPr>
          </p:sp>
        </p:grpSp>
      </p:grpSp>
      <p:grpSp>
        <p:nvGrpSpPr>
          <p:cNvPr id="376" name="Google Shape;376;p25"/>
          <p:cNvGrpSpPr/>
          <p:nvPr/>
        </p:nvGrpSpPr>
        <p:grpSpPr>
          <a:xfrm>
            <a:off x="3174688" y="1749775"/>
            <a:ext cx="2565675" cy="2754000"/>
            <a:chOff x="508650" y="1749775"/>
            <a:chExt cx="2565675" cy="2754000"/>
          </a:xfrm>
        </p:grpSpPr>
        <p:sp>
          <p:nvSpPr>
            <p:cNvPr id="377" name="Google Shape;377;p25"/>
            <p:cNvSpPr/>
            <p:nvPr/>
          </p:nvSpPr>
          <p:spPr>
            <a:xfrm>
              <a:off x="508650" y="1749775"/>
              <a:ext cx="2231400" cy="2754000"/>
            </a:xfrm>
            <a:prstGeom prst="rect">
              <a:avLst/>
            </a:prstGeom>
            <a:solidFill>
              <a:srgbClr val="E6EE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78" name="Google Shape;378;p25"/>
            <p:cNvGrpSpPr/>
            <p:nvPr/>
          </p:nvGrpSpPr>
          <p:grpSpPr>
            <a:xfrm>
              <a:off x="841122" y="2058697"/>
              <a:ext cx="1518300" cy="910958"/>
              <a:chOff x="1627147" y="1754422"/>
              <a:chExt cx="1518300" cy="910958"/>
            </a:xfrm>
          </p:grpSpPr>
          <p:sp>
            <p:nvSpPr>
              <p:cNvPr id="379" name="Google Shape;379;p25"/>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Service 2</a:t>
                </a:r>
                <a:endParaRPr sz="1800">
                  <a:solidFill>
                    <a:srgbClr val="00475E"/>
                  </a:solidFill>
                  <a:latin typeface="Roboto Black"/>
                  <a:ea typeface="Roboto Black"/>
                  <a:cs typeface="Roboto Black"/>
                  <a:sym typeface="Roboto Black"/>
                </a:endParaRPr>
              </a:p>
            </p:txBody>
          </p:sp>
          <p:sp>
            <p:nvSpPr>
              <p:cNvPr id="380" name="Google Shape;380;p25"/>
              <p:cNvSpPr txBox="1"/>
              <p:nvPr/>
            </p:nvSpPr>
            <p:spPr>
              <a:xfrm>
                <a:off x="1627147" y="2166780"/>
                <a:ext cx="1518300" cy="49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Briefly describe what is </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included in this package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of services.</a:t>
                </a:r>
                <a:endParaRPr sz="900">
                  <a:solidFill>
                    <a:srgbClr val="00475E"/>
                  </a:solidFill>
                  <a:latin typeface="Roboto Light"/>
                  <a:ea typeface="Roboto Light"/>
                  <a:cs typeface="Roboto Light"/>
                  <a:sym typeface="Roboto Light"/>
                </a:endParaRPr>
              </a:p>
            </p:txBody>
          </p:sp>
        </p:grpSp>
        <p:grpSp>
          <p:nvGrpSpPr>
            <p:cNvPr id="381" name="Google Shape;381;p25"/>
            <p:cNvGrpSpPr/>
            <p:nvPr/>
          </p:nvGrpSpPr>
          <p:grpSpPr>
            <a:xfrm>
              <a:off x="841114" y="3196410"/>
              <a:ext cx="1321500" cy="879240"/>
              <a:chOff x="841114" y="3196410"/>
              <a:chExt cx="1321500" cy="879240"/>
            </a:xfrm>
          </p:grpSpPr>
          <p:sp>
            <p:nvSpPr>
              <p:cNvPr id="382" name="Google Shape;382;p25"/>
              <p:cNvSpPr txBox="1"/>
              <p:nvPr/>
            </p:nvSpPr>
            <p:spPr>
              <a:xfrm>
                <a:off x="841124" y="3196410"/>
                <a:ext cx="1124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000">
                    <a:solidFill>
                      <a:srgbClr val="231F20"/>
                    </a:solidFill>
                    <a:latin typeface="Roboto Black"/>
                    <a:ea typeface="Roboto Black"/>
                    <a:cs typeface="Roboto Black"/>
                    <a:sym typeface="Roboto Black"/>
                  </a:rPr>
                  <a:t>Use lists</a:t>
                </a:r>
                <a:endParaRPr sz="1000">
                  <a:solidFill>
                    <a:srgbClr val="231F20"/>
                  </a:solidFill>
                  <a:latin typeface="Roboto Black"/>
                  <a:ea typeface="Roboto Black"/>
                  <a:cs typeface="Roboto Black"/>
                  <a:sym typeface="Roboto Black"/>
                </a:endParaRPr>
              </a:p>
            </p:txBody>
          </p:sp>
          <p:sp>
            <p:nvSpPr>
              <p:cNvPr id="383" name="Google Shape;383;p25"/>
              <p:cNvSpPr txBox="1"/>
              <p:nvPr/>
            </p:nvSpPr>
            <p:spPr>
              <a:xfrm>
                <a:off x="841114" y="3577050"/>
                <a:ext cx="1321500" cy="49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Name of the service.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Another service.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Additional service.</a:t>
                </a:r>
                <a:endParaRPr sz="900">
                  <a:solidFill>
                    <a:srgbClr val="00475E"/>
                  </a:solidFill>
                  <a:latin typeface="Roboto Light"/>
                  <a:ea typeface="Roboto Light"/>
                  <a:cs typeface="Roboto Light"/>
                  <a:sym typeface="Roboto Light"/>
                </a:endParaRPr>
              </a:p>
            </p:txBody>
          </p:sp>
        </p:grpSp>
        <p:grpSp>
          <p:nvGrpSpPr>
            <p:cNvPr id="384" name="Google Shape;384;p25"/>
            <p:cNvGrpSpPr/>
            <p:nvPr/>
          </p:nvGrpSpPr>
          <p:grpSpPr>
            <a:xfrm>
              <a:off x="2419425" y="2041850"/>
              <a:ext cx="654900" cy="654900"/>
              <a:chOff x="4123275" y="2041850"/>
              <a:chExt cx="654900" cy="654900"/>
            </a:xfrm>
          </p:grpSpPr>
          <p:sp>
            <p:nvSpPr>
              <p:cNvPr id="385" name="Google Shape;385;p25"/>
              <p:cNvSpPr/>
              <p:nvPr/>
            </p:nvSpPr>
            <p:spPr>
              <a:xfrm>
                <a:off x="4123275" y="2041850"/>
                <a:ext cx="654900" cy="654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 name="Google Shape;386;p25"/>
              <p:cNvSpPr/>
              <p:nvPr/>
            </p:nvSpPr>
            <p:spPr>
              <a:xfrm>
                <a:off x="4389100" y="2227175"/>
                <a:ext cx="123250" cy="281600"/>
              </a:xfrm>
              <a:custGeom>
                <a:rect b="b" l="l" r="r" t="t"/>
                <a:pathLst>
                  <a:path extrusionOk="0" h="11264" w="4930">
                    <a:moveTo>
                      <a:pt x="0" y="0"/>
                    </a:moveTo>
                    <a:lnTo>
                      <a:pt x="4930" y="5620"/>
                    </a:lnTo>
                    <a:lnTo>
                      <a:pt x="48" y="11264"/>
                    </a:lnTo>
                  </a:path>
                </a:pathLst>
              </a:custGeom>
              <a:noFill/>
              <a:ln cap="flat" cmpd="sng" w="38100">
                <a:solidFill>
                  <a:schemeClr val="lt1"/>
                </a:solidFill>
                <a:prstDash val="solid"/>
                <a:round/>
                <a:headEnd len="med" w="med" type="none"/>
                <a:tailEnd len="med" w="med" type="none"/>
              </a:ln>
            </p:spPr>
          </p:sp>
        </p:grpSp>
      </p:grpSp>
      <p:grpSp>
        <p:nvGrpSpPr>
          <p:cNvPr id="387" name="Google Shape;387;p25"/>
          <p:cNvGrpSpPr/>
          <p:nvPr/>
        </p:nvGrpSpPr>
        <p:grpSpPr>
          <a:xfrm>
            <a:off x="5840725" y="1749775"/>
            <a:ext cx="2231400" cy="2754000"/>
            <a:chOff x="508650" y="1749775"/>
            <a:chExt cx="2231400" cy="2754000"/>
          </a:xfrm>
        </p:grpSpPr>
        <p:sp>
          <p:nvSpPr>
            <p:cNvPr id="388" name="Google Shape;388;p25"/>
            <p:cNvSpPr/>
            <p:nvPr/>
          </p:nvSpPr>
          <p:spPr>
            <a:xfrm>
              <a:off x="508650" y="1749775"/>
              <a:ext cx="2231400" cy="2754000"/>
            </a:xfrm>
            <a:prstGeom prst="rect">
              <a:avLst/>
            </a:prstGeom>
            <a:solidFill>
              <a:srgbClr val="E6EE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89" name="Google Shape;389;p25"/>
            <p:cNvGrpSpPr/>
            <p:nvPr/>
          </p:nvGrpSpPr>
          <p:grpSpPr>
            <a:xfrm>
              <a:off x="841122" y="2058697"/>
              <a:ext cx="1518300" cy="910958"/>
              <a:chOff x="1627147" y="1754422"/>
              <a:chExt cx="1518300" cy="910958"/>
            </a:xfrm>
          </p:grpSpPr>
          <p:sp>
            <p:nvSpPr>
              <p:cNvPr id="390" name="Google Shape;390;p25"/>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Service 3</a:t>
                </a:r>
                <a:endParaRPr sz="1800">
                  <a:solidFill>
                    <a:srgbClr val="00475E"/>
                  </a:solidFill>
                  <a:latin typeface="Roboto Black"/>
                  <a:ea typeface="Roboto Black"/>
                  <a:cs typeface="Roboto Black"/>
                  <a:sym typeface="Roboto Black"/>
                </a:endParaRPr>
              </a:p>
            </p:txBody>
          </p:sp>
          <p:sp>
            <p:nvSpPr>
              <p:cNvPr id="391" name="Google Shape;391;p25"/>
              <p:cNvSpPr txBox="1"/>
              <p:nvPr/>
            </p:nvSpPr>
            <p:spPr>
              <a:xfrm>
                <a:off x="1627147" y="2166780"/>
                <a:ext cx="1518300" cy="49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Briefly describe what is </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included in this package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of services.</a:t>
                </a:r>
                <a:endParaRPr sz="900">
                  <a:solidFill>
                    <a:srgbClr val="00475E"/>
                  </a:solidFill>
                  <a:latin typeface="Roboto Light"/>
                  <a:ea typeface="Roboto Light"/>
                  <a:cs typeface="Roboto Light"/>
                  <a:sym typeface="Roboto Light"/>
                </a:endParaRPr>
              </a:p>
            </p:txBody>
          </p:sp>
        </p:grpSp>
        <p:grpSp>
          <p:nvGrpSpPr>
            <p:cNvPr id="392" name="Google Shape;392;p25"/>
            <p:cNvGrpSpPr/>
            <p:nvPr/>
          </p:nvGrpSpPr>
          <p:grpSpPr>
            <a:xfrm>
              <a:off x="841124" y="3196410"/>
              <a:ext cx="1321500" cy="879240"/>
              <a:chOff x="841124" y="3196410"/>
              <a:chExt cx="1321500" cy="879240"/>
            </a:xfrm>
          </p:grpSpPr>
          <p:sp>
            <p:nvSpPr>
              <p:cNvPr id="393" name="Google Shape;393;p25"/>
              <p:cNvSpPr txBox="1"/>
              <p:nvPr/>
            </p:nvSpPr>
            <p:spPr>
              <a:xfrm>
                <a:off x="841124" y="3196410"/>
                <a:ext cx="1124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000">
                    <a:solidFill>
                      <a:srgbClr val="231F20"/>
                    </a:solidFill>
                    <a:latin typeface="Roboto Black"/>
                    <a:ea typeface="Roboto Black"/>
                    <a:cs typeface="Roboto Black"/>
                    <a:sym typeface="Roboto Black"/>
                  </a:rPr>
                  <a:t>Use lists</a:t>
                </a:r>
                <a:endParaRPr sz="1000">
                  <a:solidFill>
                    <a:srgbClr val="231F20"/>
                  </a:solidFill>
                  <a:latin typeface="Roboto Black"/>
                  <a:ea typeface="Roboto Black"/>
                  <a:cs typeface="Roboto Black"/>
                  <a:sym typeface="Roboto Black"/>
                </a:endParaRPr>
              </a:p>
            </p:txBody>
          </p:sp>
          <p:sp>
            <p:nvSpPr>
              <p:cNvPr id="394" name="Google Shape;394;p25"/>
              <p:cNvSpPr txBox="1"/>
              <p:nvPr/>
            </p:nvSpPr>
            <p:spPr>
              <a:xfrm>
                <a:off x="841125" y="3577050"/>
                <a:ext cx="1321500" cy="49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Name of the service.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Another service.</a:t>
                </a:r>
                <a:endParaRPr sz="900">
                  <a:solidFill>
                    <a:srgbClr val="00475E"/>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00475E"/>
                    </a:solidFill>
                    <a:latin typeface="Roboto Light"/>
                    <a:ea typeface="Roboto Light"/>
                    <a:cs typeface="Roboto Light"/>
                    <a:sym typeface="Roboto Light"/>
                  </a:rPr>
                  <a:t>• Additional service.</a:t>
                </a:r>
                <a:endParaRPr sz="900">
                  <a:solidFill>
                    <a:srgbClr val="00475E"/>
                  </a:solidFill>
                  <a:latin typeface="Roboto Light"/>
                  <a:ea typeface="Roboto Light"/>
                  <a:cs typeface="Roboto Light"/>
                  <a:sym typeface="Roboto Light"/>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grpSp>
        <p:nvGrpSpPr>
          <p:cNvPr id="399" name="Google Shape;399;p26"/>
          <p:cNvGrpSpPr/>
          <p:nvPr/>
        </p:nvGrpSpPr>
        <p:grpSpPr>
          <a:xfrm>
            <a:off x="8450604" y="623150"/>
            <a:ext cx="184900" cy="3880475"/>
            <a:chOff x="8450604" y="623150"/>
            <a:chExt cx="184900" cy="3880475"/>
          </a:xfrm>
        </p:grpSpPr>
        <p:sp>
          <p:nvSpPr>
            <p:cNvPr id="400" name="Google Shape;400;p26"/>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14</a:t>
              </a:r>
              <a:endParaRPr sz="800">
                <a:solidFill>
                  <a:schemeClr val="lt1"/>
                </a:solidFill>
                <a:latin typeface="Roboto"/>
                <a:ea typeface="Roboto"/>
                <a:cs typeface="Roboto"/>
                <a:sym typeface="Roboto"/>
              </a:endParaRPr>
            </a:p>
          </p:txBody>
        </p:sp>
        <p:sp>
          <p:nvSpPr>
            <p:cNvPr id="401" name="Google Shape;401;p26"/>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02" name="Google Shape;402;p26"/>
          <p:cNvSpPr txBox="1"/>
          <p:nvPr/>
        </p:nvSpPr>
        <p:spPr>
          <a:xfrm>
            <a:off x="508525" y="545300"/>
            <a:ext cx="75636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Let's Look at the </a:t>
            </a:r>
            <a:r>
              <a:rPr lang="ru" sz="4100">
                <a:solidFill>
                  <a:srgbClr val="231F20"/>
                </a:solidFill>
                <a:latin typeface="Roboto Black"/>
                <a:ea typeface="Roboto Black"/>
                <a:cs typeface="Roboto Black"/>
                <a:sym typeface="Roboto Black"/>
              </a:rPr>
              <a:t>Competitors</a:t>
            </a:r>
            <a:endParaRPr sz="4100">
              <a:solidFill>
                <a:srgbClr val="231F20"/>
              </a:solidFill>
              <a:latin typeface="Roboto Black"/>
              <a:ea typeface="Roboto Black"/>
              <a:cs typeface="Roboto Black"/>
              <a:sym typeface="Roboto Black"/>
            </a:endParaRPr>
          </a:p>
        </p:txBody>
      </p:sp>
      <p:grpSp>
        <p:nvGrpSpPr>
          <p:cNvPr id="403" name="Google Shape;403;p26"/>
          <p:cNvGrpSpPr/>
          <p:nvPr/>
        </p:nvGrpSpPr>
        <p:grpSpPr>
          <a:xfrm>
            <a:off x="3296347" y="1416622"/>
            <a:ext cx="1518300" cy="2957014"/>
            <a:chOff x="3296347" y="1416622"/>
            <a:chExt cx="1518300" cy="2957014"/>
          </a:xfrm>
        </p:grpSpPr>
        <p:sp>
          <p:nvSpPr>
            <p:cNvPr id="404" name="Google Shape;404;p26"/>
            <p:cNvSpPr txBox="1"/>
            <p:nvPr/>
          </p:nvSpPr>
          <p:spPr>
            <a:xfrm>
              <a:off x="3296347" y="14166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Competitor 1</a:t>
              </a:r>
              <a:endParaRPr sz="1800">
                <a:solidFill>
                  <a:srgbClr val="00475E"/>
                </a:solidFill>
                <a:latin typeface="Roboto Black"/>
                <a:ea typeface="Roboto Black"/>
                <a:cs typeface="Roboto Black"/>
                <a:sym typeface="Roboto Black"/>
              </a:endParaRPr>
            </a:p>
          </p:txBody>
        </p:sp>
        <p:sp>
          <p:nvSpPr>
            <p:cNvPr id="405" name="Google Shape;405;p26"/>
            <p:cNvSpPr txBox="1"/>
            <p:nvPr/>
          </p:nvSpPr>
          <p:spPr>
            <a:xfrm>
              <a:off x="3296347" y="1828980"/>
              <a:ext cx="1518300" cy="31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Clr>
                  <a:schemeClr val="dk1"/>
                </a:buClr>
                <a:buSzPts val="1100"/>
                <a:buFont typeface="Arial"/>
                <a:buNone/>
              </a:pPr>
              <a:r>
                <a:rPr lang="ru" sz="900">
                  <a:solidFill>
                    <a:srgbClr val="231F20"/>
                  </a:solidFill>
                  <a:latin typeface="Roboto Light"/>
                  <a:ea typeface="Roboto Light"/>
                  <a:cs typeface="Roboto Light"/>
                  <a:sym typeface="Roboto Light"/>
                </a:rPr>
                <a:t>Describe your biggest </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competitor.</a:t>
              </a:r>
              <a:endParaRPr sz="900">
                <a:solidFill>
                  <a:srgbClr val="231F20"/>
                </a:solidFill>
                <a:latin typeface="Roboto Light"/>
                <a:ea typeface="Roboto Light"/>
                <a:cs typeface="Roboto Light"/>
                <a:sym typeface="Roboto Light"/>
              </a:endParaRPr>
            </a:p>
          </p:txBody>
        </p:sp>
        <p:sp>
          <p:nvSpPr>
            <p:cNvPr id="406" name="Google Shape;406;p26"/>
            <p:cNvSpPr txBox="1"/>
            <p:nvPr/>
          </p:nvSpPr>
          <p:spPr>
            <a:xfrm>
              <a:off x="3296347" y="2412455"/>
              <a:ext cx="1518300" cy="49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Use lists to describe its </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advantages and </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disadvantages.</a:t>
              </a:r>
              <a:endParaRPr sz="900">
                <a:solidFill>
                  <a:srgbClr val="231F20"/>
                </a:solidFill>
                <a:latin typeface="Roboto Light"/>
                <a:ea typeface="Roboto Light"/>
                <a:cs typeface="Roboto Light"/>
                <a:sym typeface="Roboto Light"/>
              </a:endParaRPr>
            </a:p>
          </p:txBody>
        </p:sp>
        <p:sp>
          <p:nvSpPr>
            <p:cNvPr id="407" name="Google Shape;407;p26"/>
            <p:cNvSpPr txBox="1"/>
            <p:nvPr/>
          </p:nvSpPr>
          <p:spPr>
            <a:xfrm>
              <a:off x="3296347" y="3134721"/>
              <a:ext cx="1518300" cy="318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b="1" lang="ru" sz="900">
                  <a:solidFill>
                    <a:srgbClr val="231F20"/>
                  </a:solidFill>
                  <a:latin typeface="Roboto"/>
                  <a:ea typeface="Roboto"/>
                  <a:cs typeface="Roboto"/>
                  <a:sym typeface="Roboto"/>
                </a:rPr>
                <a:t>Advantages:</a:t>
              </a:r>
              <a:endParaRPr b="1" sz="900">
                <a:solidFill>
                  <a:srgbClr val="231F20"/>
                </a:solidFill>
                <a:latin typeface="Roboto"/>
                <a:ea typeface="Roboto"/>
                <a:cs typeface="Roboto"/>
                <a:sym typeface="Roboto"/>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 Name of the service.</a:t>
              </a:r>
              <a:endParaRPr sz="900">
                <a:solidFill>
                  <a:srgbClr val="231F20"/>
                </a:solidFill>
                <a:latin typeface="Roboto Light"/>
                <a:ea typeface="Roboto Light"/>
                <a:cs typeface="Roboto Light"/>
                <a:sym typeface="Roboto Light"/>
              </a:endParaRPr>
            </a:p>
          </p:txBody>
        </p:sp>
        <p:sp>
          <p:nvSpPr>
            <p:cNvPr id="408" name="Google Shape;408;p26"/>
            <p:cNvSpPr txBox="1"/>
            <p:nvPr/>
          </p:nvSpPr>
          <p:spPr>
            <a:xfrm>
              <a:off x="3296347" y="3694736"/>
              <a:ext cx="1518300" cy="6789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b="1" lang="ru" sz="900">
                  <a:solidFill>
                    <a:srgbClr val="231F20"/>
                  </a:solidFill>
                  <a:latin typeface="Roboto"/>
                  <a:ea typeface="Roboto"/>
                  <a:cs typeface="Roboto"/>
                  <a:sym typeface="Roboto"/>
                </a:rPr>
                <a:t>Disadvantages:</a:t>
              </a:r>
              <a:endParaRPr b="1" sz="900">
                <a:solidFill>
                  <a:srgbClr val="231F20"/>
                </a:solidFill>
                <a:latin typeface="Roboto"/>
                <a:ea typeface="Roboto"/>
                <a:cs typeface="Roboto"/>
                <a:sym typeface="Roboto"/>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 Another service.</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 Additional service.</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 Another service.</a:t>
              </a:r>
              <a:endParaRPr sz="900">
                <a:solidFill>
                  <a:srgbClr val="231F20"/>
                </a:solidFill>
                <a:latin typeface="Roboto Light"/>
                <a:ea typeface="Roboto Light"/>
                <a:cs typeface="Roboto Light"/>
                <a:sym typeface="Roboto Light"/>
              </a:endParaRPr>
            </a:p>
          </p:txBody>
        </p:sp>
      </p:grpSp>
      <p:grpSp>
        <p:nvGrpSpPr>
          <p:cNvPr id="409" name="Google Shape;409;p26"/>
          <p:cNvGrpSpPr/>
          <p:nvPr/>
        </p:nvGrpSpPr>
        <p:grpSpPr>
          <a:xfrm>
            <a:off x="5341072" y="1416625"/>
            <a:ext cx="2368805" cy="2957000"/>
            <a:chOff x="5341072" y="1416625"/>
            <a:chExt cx="2368805" cy="2957000"/>
          </a:xfrm>
        </p:grpSpPr>
        <p:pic>
          <p:nvPicPr>
            <p:cNvPr id="410" name="Google Shape;410;p26"/>
            <p:cNvPicPr preferRelativeResize="0"/>
            <p:nvPr/>
          </p:nvPicPr>
          <p:blipFill>
            <a:blip r:embed="rId3">
              <a:alphaModFix/>
            </a:blip>
            <a:stretch>
              <a:fillRect/>
            </a:stretch>
          </p:blipFill>
          <p:spPr>
            <a:xfrm>
              <a:off x="5341075" y="1416625"/>
              <a:ext cx="2368776" cy="1445025"/>
            </a:xfrm>
            <a:prstGeom prst="rect">
              <a:avLst/>
            </a:prstGeom>
            <a:noFill/>
            <a:ln>
              <a:noFill/>
            </a:ln>
          </p:spPr>
        </p:pic>
        <p:sp>
          <p:nvSpPr>
            <p:cNvPr id="411" name="Google Shape;411;p26"/>
            <p:cNvSpPr txBox="1"/>
            <p:nvPr/>
          </p:nvSpPr>
          <p:spPr>
            <a:xfrm>
              <a:off x="5341072" y="3105336"/>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Competitor 2</a:t>
              </a:r>
              <a:endParaRPr sz="1800">
                <a:solidFill>
                  <a:srgbClr val="00475E"/>
                </a:solidFill>
                <a:latin typeface="Roboto Black"/>
                <a:ea typeface="Roboto Black"/>
                <a:cs typeface="Roboto Black"/>
                <a:sym typeface="Roboto Black"/>
              </a:endParaRPr>
            </a:p>
          </p:txBody>
        </p:sp>
        <p:sp>
          <p:nvSpPr>
            <p:cNvPr id="412" name="Google Shape;412;p26"/>
            <p:cNvSpPr txBox="1"/>
            <p:nvPr/>
          </p:nvSpPr>
          <p:spPr>
            <a:xfrm>
              <a:off x="5341077" y="3514725"/>
              <a:ext cx="2368800" cy="8589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Briefly describe other less important </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competitors in your industry.</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Tell us about your advantages over </a:t>
              </a:r>
              <a:endParaRPr sz="9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900">
                  <a:solidFill>
                    <a:srgbClr val="231F20"/>
                  </a:solidFill>
                  <a:latin typeface="Roboto Light"/>
                  <a:ea typeface="Roboto Light"/>
                  <a:cs typeface="Roboto Light"/>
                  <a:sym typeface="Roboto Light"/>
                </a:rPr>
                <a:t>these competitors.</a:t>
              </a:r>
              <a:endParaRPr sz="900">
                <a:solidFill>
                  <a:srgbClr val="231F20"/>
                </a:solidFill>
                <a:latin typeface="Roboto Light"/>
                <a:ea typeface="Roboto Light"/>
                <a:cs typeface="Roboto Light"/>
                <a:sym typeface="Roboto Light"/>
              </a:endParaRPr>
            </a:p>
          </p:txBody>
        </p:sp>
      </p:grpSp>
      <p:pic>
        <p:nvPicPr>
          <p:cNvPr id="413" name="Google Shape;413;p26"/>
          <p:cNvPicPr preferRelativeResize="0"/>
          <p:nvPr/>
        </p:nvPicPr>
        <p:blipFill>
          <a:blip r:embed="rId4">
            <a:alphaModFix/>
          </a:blip>
          <a:stretch>
            <a:fillRect/>
          </a:stretch>
        </p:blipFill>
        <p:spPr>
          <a:xfrm>
            <a:off x="508525" y="1410117"/>
            <a:ext cx="2368800" cy="30935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grpSp>
        <p:nvGrpSpPr>
          <p:cNvPr id="418" name="Google Shape;418;p27"/>
          <p:cNvGrpSpPr/>
          <p:nvPr/>
        </p:nvGrpSpPr>
        <p:grpSpPr>
          <a:xfrm>
            <a:off x="7580079" y="618984"/>
            <a:ext cx="1055425" cy="3884641"/>
            <a:chOff x="7580079" y="618984"/>
            <a:chExt cx="1055425" cy="3884641"/>
          </a:xfrm>
        </p:grpSpPr>
        <p:sp>
          <p:nvSpPr>
            <p:cNvPr id="419" name="Google Shape;419;p27"/>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15</a:t>
              </a:r>
              <a:endParaRPr sz="800">
                <a:solidFill>
                  <a:schemeClr val="lt1"/>
                </a:solidFill>
                <a:latin typeface="Roboto"/>
                <a:ea typeface="Roboto"/>
                <a:cs typeface="Roboto"/>
                <a:sym typeface="Roboto"/>
              </a:endParaRPr>
            </a:p>
          </p:txBody>
        </p:sp>
        <p:grpSp>
          <p:nvGrpSpPr>
            <p:cNvPr id="420" name="Google Shape;420;p27"/>
            <p:cNvGrpSpPr/>
            <p:nvPr/>
          </p:nvGrpSpPr>
          <p:grpSpPr>
            <a:xfrm>
              <a:off x="7580079" y="618984"/>
              <a:ext cx="1054725" cy="3459566"/>
              <a:chOff x="7528754" y="618984"/>
              <a:chExt cx="1054725" cy="3459566"/>
            </a:xfrm>
          </p:grpSpPr>
          <p:sp>
            <p:nvSpPr>
              <p:cNvPr id="421" name="Google Shape;421;p27"/>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22" name="Google Shape;422;p27"/>
              <p:cNvGrpSpPr/>
              <p:nvPr/>
            </p:nvGrpSpPr>
            <p:grpSpPr>
              <a:xfrm>
                <a:off x="7528754" y="618984"/>
                <a:ext cx="1054725" cy="189500"/>
                <a:chOff x="4277125" y="1593700"/>
                <a:chExt cx="1054725" cy="189500"/>
              </a:xfrm>
            </p:grpSpPr>
            <p:grpSp>
              <p:nvGrpSpPr>
                <p:cNvPr id="423" name="Google Shape;423;p27"/>
                <p:cNvGrpSpPr/>
                <p:nvPr/>
              </p:nvGrpSpPr>
              <p:grpSpPr>
                <a:xfrm>
                  <a:off x="4277125" y="1593700"/>
                  <a:ext cx="326775" cy="187850"/>
                  <a:chOff x="4277125" y="1593700"/>
                  <a:chExt cx="326775" cy="187850"/>
                </a:xfrm>
              </p:grpSpPr>
              <p:sp>
                <p:nvSpPr>
                  <p:cNvPr id="424" name="Google Shape;424;p27"/>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 name="Google Shape;425;p27"/>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26" name="Google Shape;426;p27"/>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427" name="Google Shape;427;p27"/>
          <p:cNvSpPr txBox="1"/>
          <p:nvPr/>
        </p:nvSpPr>
        <p:spPr>
          <a:xfrm>
            <a:off x="508525" y="545300"/>
            <a:ext cx="66081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Use a </a:t>
            </a:r>
            <a:r>
              <a:rPr lang="ru" sz="4100">
                <a:solidFill>
                  <a:srgbClr val="231F20"/>
                </a:solidFill>
                <a:latin typeface="Roboto Black"/>
                <a:ea typeface="Roboto Black"/>
                <a:cs typeface="Roboto Black"/>
                <a:sym typeface="Roboto Black"/>
              </a:rPr>
              <a:t>Percentage</a:t>
            </a:r>
            <a:endParaRPr sz="4100">
              <a:solidFill>
                <a:srgbClr val="231F20"/>
              </a:solidFill>
              <a:latin typeface="Roboto Black"/>
              <a:ea typeface="Roboto Black"/>
              <a:cs typeface="Roboto Black"/>
              <a:sym typeface="Roboto Black"/>
            </a:endParaRPr>
          </a:p>
        </p:txBody>
      </p:sp>
      <p:grpSp>
        <p:nvGrpSpPr>
          <p:cNvPr id="428" name="Google Shape;428;p27"/>
          <p:cNvGrpSpPr/>
          <p:nvPr/>
        </p:nvGrpSpPr>
        <p:grpSpPr>
          <a:xfrm>
            <a:off x="508525" y="1743325"/>
            <a:ext cx="2048525" cy="2798000"/>
            <a:chOff x="508525" y="1743325"/>
            <a:chExt cx="2048525" cy="2798000"/>
          </a:xfrm>
        </p:grpSpPr>
        <p:grpSp>
          <p:nvGrpSpPr>
            <p:cNvPr id="429" name="Google Shape;429;p27"/>
            <p:cNvGrpSpPr/>
            <p:nvPr/>
          </p:nvGrpSpPr>
          <p:grpSpPr>
            <a:xfrm>
              <a:off x="508525" y="1743325"/>
              <a:ext cx="1421700" cy="1407300"/>
              <a:chOff x="614475" y="1743325"/>
              <a:chExt cx="1421700" cy="1407300"/>
            </a:xfrm>
          </p:grpSpPr>
          <p:sp>
            <p:nvSpPr>
              <p:cNvPr id="430" name="Google Shape;430;p27"/>
              <p:cNvSpPr/>
              <p:nvPr/>
            </p:nvSpPr>
            <p:spPr>
              <a:xfrm>
                <a:off x="622600" y="1744700"/>
                <a:ext cx="1405500" cy="1405500"/>
              </a:xfrm>
              <a:prstGeom prst="ellipse">
                <a:avLst/>
              </a:prstGeom>
              <a:solidFill>
                <a:schemeClr val="lt1"/>
              </a:solid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1" name="Google Shape;431;p27"/>
              <p:cNvSpPr/>
              <p:nvPr/>
            </p:nvSpPr>
            <p:spPr>
              <a:xfrm rot="10800000">
                <a:off x="614475" y="1743325"/>
                <a:ext cx="1421700" cy="1407300"/>
              </a:xfrm>
              <a:prstGeom prst="pie">
                <a:avLst>
                  <a:gd fmla="val 5384946" name="adj1"/>
                  <a:gd fmla="val 10808348"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2" name="Google Shape;432;p27"/>
              <p:cNvSpPr/>
              <p:nvPr/>
            </p:nvSpPr>
            <p:spPr>
              <a:xfrm>
                <a:off x="775150" y="1897250"/>
                <a:ext cx="1100400" cy="1100400"/>
              </a:xfrm>
              <a:prstGeom prst="ellipse">
                <a:avLst/>
              </a:prstGeom>
              <a:solidFill>
                <a:schemeClr val="lt1"/>
              </a:solidFill>
              <a:ln cap="flat" cmpd="sng" w="9525">
                <a:solidFill>
                  <a:srgbClr val="00475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600">
                    <a:latin typeface="Roboto"/>
                    <a:ea typeface="Roboto"/>
                    <a:cs typeface="Roboto"/>
                    <a:sym typeface="Roboto"/>
                  </a:rPr>
                  <a:t>25%</a:t>
                </a:r>
                <a:endParaRPr b="1" sz="2600">
                  <a:latin typeface="Roboto"/>
                  <a:ea typeface="Roboto"/>
                  <a:cs typeface="Roboto"/>
                  <a:sym typeface="Roboto"/>
                </a:endParaRPr>
              </a:p>
            </p:txBody>
          </p:sp>
        </p:grpSp>
        <p:grpSp>
          <p:nvGrpSpPr>
            <p:cNvPr id="433" name="Google Shape;433;p27"/>
            <p:cNvGrpSpPr/>
            <p:nvPr/>
          </p:nvGrpSpPr>
          <p:grpSpPr>
            <a:xfrm>
              <a:off x="508650" y="3518672"/>
              <a:ext cx="2048400" cy="1022653"/>
              <a:chOff x="5341075" y="3140822"/>
              <a:chExt cx="2048400" cy="1022653"/>
            </a:xfrm>
          </p:grpSpPr>
          <p:sp>
            <p:nvSpPr>
              <p:cNvPr id="434" name="Google Shape;434;p27"/>
              <p:cNvSpPr txBox="1"/>
              <p:nvPr/>
            </p:nvSpPr>
            <p:spPr>
              <a:xfrm>
                <a:off x="5341075" y="3140822"/>
                <a:ext cx="16971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Advantage 1</a:t>
                </a:r>
                <a:endParaRPr sz="1800">
                  <a:solidFill>
                    <a:srgbClr val="00475E"/>
                  </a:solidFill>
                  <a:latin typeface="Roboto Black"/>
                  <a:ea typeface="Roboto Black"/>
                  <a:cs typeface="Roboto Black"/>
                  <a:sym typeface="Roboto Black"/>
                </a:endParaRPr>
              </a:p>
            </p:txBody>
          </p:sp>
          <p:sp>
            <p:nvSpPr>
              <p:cNvPr id="435" name="Google Shape;435;p27"/>
              <p:cNvSpPr txBox="1"/>
              <p:nvPr/>
            </p:nvSpPr>
            <p:spPr>
              <a:xfrm>
                <a:off x="5341075" y="3609375"/>
                <a:ext cx="2048400" cy="5541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1000">
                    <a:solidFill>
                      <a:srgbClr val="231F20"/>
                    </a:solidFill>
                    <a:latin typeface="Roboto Light"/>
                    <a:ea typeface="Roboto Light"/>
                    <a:cs typeface="Roboto Light"/>
                    <a:sym typeface="Roboto Light"/>
                  </a:rPr>
                  <a:t>Visually demonstrate how much better your service is compared </a:t>
                </a:r>
                <a:endParaRPr sz="10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1000">
                    <a:solidFill>
                      <a:srgbClr val="231F20"/>
                    </a:solidFill>
                    <a:latin typeface="Roboto Light"/>
                    <a:ea typeface="Roboto Light"/>
                    <a:cs typeface="Roboto Light"/>
                    <a:sym typeface="Roboto Light"/>
                  </a:rPr>
                  <a:t>to competitors.</a:t>
                </a:r>
                <a:endParaRPr sz="1000">
                  <a:solidFill>
                    <a:srgbClr val="231F20"/>
                  </a:solidFill>
                  <a:latin typeface="Roboto Light"/>
                  <a:ea typeface="Roboto Light"/>
                  <a:cs typeface="Roboto Light"/>
                  <a:sym typeface="Roboto Light"/>
                </a:endParaRPr>
              </a:p>
            </p:txBody>
          </p:sp>
        </p:grpSp>
      </p:grpSp>
      <p:grpSp>
        <p:nvGrpSpPr>
          <p:cNvPr id="436" name="Google Shape;436;p27"/>
          <p:cNvGrpSpPr/>
          <p:nvPr/>
        </p:nvGrpSpPr>
        <p:grpSpPr>
          <a:xfrm>
            <a:off x="3318713" y="1743325"/>
            <a:ext cx="2048525" cy="2798000"/>
            <a:chOff x="3184975" y="1743325"/>
            <a:chExt cx="2048525" cy="2798000"/>
          </a:xfrm>
        </p:grpSpPr>
        <p:grpSp>
          <p:nvGrpSpPr>
            <p:cNvPr id="437" name="Google Shape;437;p27"/>
            <p:cNvGrpSpPr/>
            <p:nvPr/>
          </p:nvGrpSpPr>
          <p:grpSpPr>
            <a:xfrm>
              <a:off x="3184975" y="1743325"/>
              <a:ext cx="1421700" cy="1407300"/>
              <a:chOff x="614475" y="1743325"/>
              <a:chExt cx="1421700" cy="1407300"/>
            </a:xfrm>
          </p:grpSpPr>
          <p:sp>
            <p:nvSpPr>
              <p:cNvPr id="438" name="Google Shape;438;p27"/>
              <p:cNvSpPr/>
              <p:nvPr/>
            </p:nvSpPr>
            <p:spPr>
              <a:xfrm>
                <a:off x="622600" y="1744700"/>
                <a:ext cx="1405500" cy="1405500"/>
              </a:xfrm>
              <a:prstGeom prst="ellipse">
                <a:avLst/>
              </a:prstGeom>
              <a:solidFill>
                <a:schemeClr val="lt1"/>
              </a:solid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9" name="Google Shape;439;p27"/>
              <p:cNvSpPr/>
              <p:nvPr/>
            </p:nvSpPr>
            <p:spPr>
              <a:xfrm rot="10800000">
                <a:off x="614475" y="1743325"/>
                <a:ext cx="1421700" cy="1407300"/>
              </a:xfrm>
              <a:prstGeom prst="pie">
                <a:avLst>
                  <a:gd fmla="val 5384946"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0" name="Google Shape;440;p27"/>
              <p:cNvSpPr/>
              <p:nvPr/>
            </p:nvSpPr>
            <p:spPr>
              <a:xfrm>
                <a:off x="775150" y="1897250"/>
                <a:ext cx="1100400" cy="1100400"/>
              </a:xfrm>
              <a:prstGeom prst="ellipse">
                <a:avLst/>
              </a:prstGeom>
              <a:solidFill>
                <a:schemeClr val="lt1"/>
              </a:solidFill>
              <a:ln cap="flat" cmpd="sng" w="9525">
                <a:solidFill>
                  <a:srgbClr val="00475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600">
                    <a:latin typeface="Roboto"/>
                    <a:ea typeface="Roboto"/>
                    <a:cs typeface="Roboto"/>
                    <a:sym typeface="Roboto"/>
                  </a:rPr>
                  <a:t>50</a:t>
                </a:r>
                <a:r>
                  <a:rPr b="1" lang="ru" sz="2600">
                    <a:latin typeface="Roboto"/>
                    <a:ea typeface="Roboto"/>
                    <a:cs typeface="Roboto"/>
                    <a:sym typeface="Roboto"/>
                  </a:rPr>
                  <a:t>%</a:t>
                </a:r>
                <a:endParaRPr b="1" sz="2600">
                  <a:latin typeface="Roboto"/>
                  <a:ea typeface="Roboto"/>
                  <a:cs typeface="Roboto"/>
                  <a:sym typeface="Roboto"/>
                </a:endParaRPr>
              </a:p>
            </p:txBody>
          </p:sp>
        </p:grpSp>
        <p:grpSp>
          <p:nvGrpSpPr>
            <p:cNvPr id="441" name="Google Shape;441;p27"/>
            <p:cNvGrpSpPr/>
            <p:nvPr/>
          </p:nvGrpSpPr>
          <p:grpSpPr>
            <a:xfrm>
              <a:off x="3185100" y="3518672"/>
              <a:ext cx="2048400" cy="1022653"/>
              <a:chOff x="5341075" y="3140822"/>
              <a:chExt cx="2048400" cy="1022653"/>
            </a:xfrm>
          </p:grpSpPr>
          <p:sp>
            <p:nvSpPr>
              <p:cNvPr id="442" name="Google Shape;442;p27"/>
              <p:cNvSpPr txBox="1"/>
              <p:nvPr/>
            </p:nvSpPr>
            <p:spPr>
              <a:xfrm>
                <a:off x="5341075" y="3140822"/>
                <a:ext cx="16971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Advantage 2</a:t>
                </a:r>
                <a:endParaRPr sz="1800">
                  <a:solidFill>
                    <a:srgbClr val="00475E"/>
                  </a:solidFill>
                  <a:latin typeface="Roboto Black"/>
                  <a:ea typeface="Roboto Black"/>
                  <a:cs typeface="Roboto Black"/>
                  <a:sym typeface="Roboto Black"/>
                </a:endParaRPr>
              </a:p>
            </p:txBody>
          </p:sp>
          <p:sp>
            <p:nvSpPr>
              <p:cNvPr id="443" name="Google Shape;443;p27"/>
              <p:cNvSpPr txBox="1"/>
              <p:nvPr/>
            </p:nvSpPr>
            <p:spPr>
              <a:xfrm>
                <a:off x="5341075" y="3609375"/>
                <a:ext cx="2048400" cy="5541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1000">
                    <a:solidFill>
                      <a:srgbClr val="231F20"/>
                    </a:solidFill>
                    <a:latin typeface="Roboto Light"/>
                    <a:ea typeface="Roboto Light"/>
                    <a:cs typeface="Roboto Light"/>
                    <a:sym typeface="Roboto Light"/>
                  </a:rPr>
                  <a:t>Visually demonstrate how much better your service is compared </a:t>
                </a:r>
                <a:endParaRPr sz="10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1000">
                    <a:solidFill>
                      <a:srgbClr val="231F20"/>
                    </a:solidFill>
                    <a:latin typeface="Roboto Light"/>
                    <a:ea typeface="Roboto Light"/>
                    <a:cs typeface="Roboto Light"/>
                    <a:sym typeface="Roboto Light"/>
                  </a:rPr>
                  <a:t>to competitors.</a:t>
                </a:r>
                <a:endParaRPr sz="1000">
                  <a:solidFill>
                    <a:srgbClr val="231F20"/>
                  </a:solidFill>
                  <a:latin typeface="Roboto Light"/>
                  <a:ea typeface="Roboto Light"/>
                  <a:cs typeface="Roboto Light"/>
                  <a:sym typeface="Roboto Light"/>
                </a:endParaRPr>
              </a:p>
            </p:txBody>
          </p:sp>
        </p:grpSp>
      </p:grpSp>
      <p:grpSp>
        <p:nvGrpSpPr>
          <p:cNvPr id="444" name="Google Shape;444;p27"/>
          <p:cNvGrpSpPr/>
          <p:nvPr/>
        </p:nvGrpSpPr>
        <p:grpSpPr>
          <a:xfrm>
            <a:off x="6128900" y="1743325"/>
            <a:ext cx="2048525" cy="2798000"/>
            <a:chOff x="6066100" y="1743325"/>
            <a:chExt cx="2048525" cy="2798000"/>
          </a:xfrm>
        </p:grpSpPr>
        <p:grpSp>
          <p:nvGrpSpPr>
            <p:cNvPr id="445" name="Google Shape;445;p27"/>
            <p:cNvGrpSpPr/>
            <p:nvPr/>
          </p:nvGrpSpPr>
          <p:grpSpPr>
            <a:xfrm>
              <a:off x="6066100" y="1743325"/>
              <a:ext cx="1421700" cy="1407300"/>
              <a:chOff x="614475" y="1743325"/>
              <a:chExt cx="1421700" cy="1407300"/>
            </a:xfrm>
          </p:grpSpPr>
          <p:sp>
            <p:nvSpPr>
              <p:cNvPr id="446" name="Google Shape;446;p27"/>
              <p:cNvSpPr/>
              <p:nvPr/>
            </p:nvSpPr>
            <p:spPr>
              <a:xfrm>
                <a:off x="622600" y="1744700"/>
                <a:ext cx="1405500" cy="1405500"/>
              </a:xfrm>
              <a:prstGeom prst="ellipse">
                <a:avLst/>
              </a:prstGeom>
              <a:solidFill>
                <a:schemeClr val="lt1"/>
              </a:solid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7" name="Google Shape;447;p27"/>
              <p:cNvSpPr/>
              <p:nvPr/>
            </p:nvSpPr>
            <p:spPr>
              <a:xfrm rot="10800000">
                <a:off x="614475" y="1743325"/>
                <a:ext cx="1421700" cy="1407300"/>
              </a:xfrm>
              <a:prstGeom prst="pie">
                <a:avLst>
                  <a:gd fmla="val 5384946" name="adj1"/>
                  <a:gd fmla="val 19207"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8" name="Google Shape;448;p27"/>
              <p:cNvSpPr/>
              <p:nvPr/>
            </p:nvSpPr>
            <p:spPr>
              <a:xfrm>
                <a:off x="775150" y="1897250"/>
                <a:ext cx="1100400" cy="1100400"/>
              </a:xfrm>
              <a:prstGeom prst="ellipse">
                <a:avLst/>
              </a:prstGeom>
              <a:solidFill>
                <a:schemeClr val="lt1"/>
              </a:solidFill>
              <a:ln cap="flat" cmpd="sng" w="9525">
                <a:solidFill>
                  <a:srgbClr val="00475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600">
                    <a:latin typeface="Roboto"/>
                    <a:ea typeface="Roboto"/>
                    <a:cs typeface="Roboto"/>
                    <a:sym typeface="Roboto"/>
                  </a:rPr>
                  <a:t>7</a:t>
                </a:r>
                <a:r>
                  <a:rPr b="1" lang="ru" sz="2600">
                    <a:latin typeface="Roboto"/>
                    <a:ea typeface="Roboto"/>
                    <a:cs typeface="Roboto"/>
                    <a:sym typeface="Roboto"/>
                  </a:rPr>
                  <a:t>5%</a:t>
                </a:r>
                <a:endParaRPr b="1" sz="2600">
                  <a:latin typeface="Roboto"/>
                  <a:ea typeface="Roboto"/>
                  <a:cs typeface="Roboto"/>
                  <a:sym typeface="Roboto"/>
                </a:endParaRPr>
              </a:p>
            </p:txBody>
          </p:sp>
        </p:grpSp>
        <p:grpSp>
          <p:nvGrpSpPr>
            <p:cNvPr id="449" name="Google Shape;449;p27"/>
            <p:cNvGrpSpPr/>
            <p:nvPr/>
          </p:nvGrpSpPr>
          <p:grpSpPr>
            <a:xfrm>
              <a:off x="6066225" y="3518672"/>
              <a:ext cx="2048400" cy="1022653"/>
              <a:chOff x="5341075" y="3140822"/>
              <a:chExt cx="2048400" cy="1022653"/>
            </a:xfrm>
          </p:grpSpPr>
          <p:sp>
            <p:nvSpPr>
              <p:cNvPr id="450" name="Google Shape;450;p27"/>
              <p:cNvSpPr txBox="1"/>
              <p:nvPr/>
            </p:nvSpPr>
            <p:spPr>
              <a:xfrm>
                <a:off x="5341075" y="3140822"/>
                <a:ext cx="16971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Advantage 3</a:t>
                </a:r>
                <a:endParaRPr sz="1800">
                  <a:solidFill>
                    <a:srgbClr val="00475E"/>
                  </a:solidFill>
                  <a:latin typeface="Roboto Black"/>
                  <a:ea typeface="Roboto Black"/>
                  <a:cs typeface="Roboto Black"/>
                  <a:sym typeface="Roboto Black"/>
                </a:endParaRPr>
              </a:p>
            </p:txBody>
          </p:sp>
          <p:sp>
            <p:nvSpPr>
              <p:cNvPr id="451" name="Google Shape;451;p27"/>
              <p:cNvSpPr txBox="1"/>
              <p:nvPr/>
            </p:nvSpPr>
            <p:spPr>
              <a:xfrm>
                <a:off x="5341075" y="3609375"/>
                <a:ext cx="2048400" cy="5541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lang="ru" sz="1000">
                    <a:solidFill>
                      <a:srgbClr val="231F20"/>
                    </a:solidFill>
                    <a:latin typeface="Roboto Light"/>
                    <a:ea typeface="Roboto Light"/>
                    <a:cs typeface="Roboto Light"/>
                    <a:sym typeface="Roboto Light"/>
                  </a:rPr>
                  <a:t>Visually demonstrate how much better your service is compared </a:t>
                </a:r>
                <a:endParaRPr sz="10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None/>
                </a:pPr>
                <a:r>
                  <a:rPr lang="ru" sz="1000">
                    <a:solidFill>
                      <a:srgbClr val="231F20"/>
                    </a:solidFill>
                    <a:latin typeface="Roboto Light"/>
                    <a:ea typeface="Roboto Light"/>
                    <a:cs typeface="Roboto Light"/>
                    <a:sym typeface="Roboto Light"/>
                  </a:rPr>
                  <a:t>to competitors.</a:t>
                </a:r>
                <a:endParaRPr sz="1000">
                  <a:solidFill>
                    <a:srgbClr val="231F20"/>
                  </a:solidFill>
                  <a:latin typeface="Roboto Light"/>
                  <a:ea typeface="Roboto Light"/>
                  <a:cs typeface="Roboto Light"/>
                  <a:sym typeface="Roboto Light"/>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8"/>
          <p:cNvSpPr/>
          <p:nvPr/>
        </p:nvSpPr>
        <p:spPr>
          <a:xfrm>
            <a:off x="0" y="0"/>
            <a:ext cx="2148000" cy="51435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57" name="Google Shape;457;p28"/>
          <p:cNvGrpSpPr/>
          <p:nvPr/>
        </p:nvGrpSpPr>
        <p:grpSpPr>
          <a:xfrm>
            <a:off x="7580079" y="618984"/>
            <a:ext cx="1055425" cy="3884641"/>
            <a:chOff x="7580079" y="618984"/>
            <a:chExt cx="1055425" cy="3884641"/>
          </a:xfrm>
        </p:grpSpPr>
        <p:sp>
          <p:nvSpPr>
            <p:cNvPr id="458" name="Google Shape;458;p28"/>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16</a:t>
              </a:r>
              <a:endParaRPr sz="800">
                <a:solidFill>
                  <a:schemeClr val="lt1"/>
                </a:solidFill>
                <a:latin typeface="Roboto"/>
                <a:ea typeface="Roboto"/>
                <a:cs typeface="Roboto"/>
                <a:sym typeface="Roboto"/>
              </a:endParaRPr>
            </a:p>
          </p:txBody>
        </p:sp>
        <p:grpSp>
          <p:nvGrpSpPr>
            <p:cNvPr id="459" name="Google Shape;459;p28"/>
            <p:cNvGrpSpPr/>
            <p:nvPr/>
          </p:nvGrpSpPr>
          <p:grpSpPr>
            <a:xfrm>
              <a:off x="7580079" y="618984"/>
              <a:ext cx="1054725" cy="3459566"/>
              <a:chOff x="7528754" y="618984"/>
              <a:chExt cx="1054725" cy="3459566"/>
            </a:xfrm>
          </p:grpSpPr>
          <p:sp>
            <p:nvSpPr>
              <p:cNvPr id="460" name="Google Shape;460;p28"/>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61" name="Google Shape;461;p28"/>
              <p:cNvGrpSpPr/>
              <p:nvPr/>
            </p:nvGrpSpPr>
            <p:grpSpPr>
              <a:xfrm>
                <a:off x="7528754" y="618984"/>
                <a:ext cx="1054725" cy="189500"/>
                <a:chOff x="4277125" y="1593700"/>
                <a:chExt cx="1054725" cy="189500"/>
              </a:xfrm>
            </p:grpSpPr>
            <p:grpSp>
              <p:nvGrpSpPr>
                <p:cNvPr id="462" name="Google Shape;462;p28"/>
                <p:cNvGrpSpPr/>
                <p:nvPr/>
              </p:nvGrpSpPr>
              <p:grpSpPr>
                <a:xfrm>
                  <a:off x="4277125" y="1593700"/>
                  <a:ext cx="326775" cy="187850"/>
                  <a:chOff x="4277125" y="1593700"/>
                  <a:chExt cx="326775" cy="187850"/>
                </a:xfrm>
              </p:grpSpPr>
              <p:sp>
                <p:nvSpPr>
                  <p:cNvPr id="463" name="Google Shape;463;p28"/>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4" name="Google Shape;464;p28"/>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65" name="Google Shape;465;p28"/>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466" name="Google Shape;466;p28"/>
          <p:cNvSpPr txBox="1"/>
          <p:nvPr/>
        </p:nvSpPr>
        <p:spPr>
          <a:xfrm>
            <a:off x="467826" y="383725"/>
            <a:ext cx="16494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7200">
                <a:solidFill>
                  <a:schemeClr val="lt1"/>
                </a:solidFill>
                <a:latin typeface="Roboto Medium"/>
                <a:ea typeface="Roboto Medium"/>
                <a:cs typeface="Roboto Medium"/>
                <a:sym typeface="Roboto Medium"/>
              </a:rPr>
              <a:t>#3</a:t>
            </a:r>
            <a:endParaRPr sz="7200">
              <a:solidFill>
                <a:schemeClr val="lt1"/>
              </a:solidFill>
              <a:latin typeface="Roboto Medium"/>
              <a:ea typeface="Roboto Medium"/>
              <a:cs typeface="Roboto Medium"/>
              <a:sym typeface="Roboto Medium"/>
            </a:endParaRPr>
          </a:p>
        </p:txBody>
      </p:sp>
      <p:sp>
        <p:nvSpPr>
          <p:cNvPr id="467" name="Google Shape;467;p28"/>
          <p:cNvSpPr txBox="1"/>
          <p:nvPr/>
        </p:nvSpPr>
        <p:spPr>
          <a:xfrm>
            <a:off x="2468074" y="570823"/>
            <a:ext cx="2946900" cy="1280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lang="ru" sz="5200">
                <a:solidFill>
                  <a:srgbClr val="00475E"/>
                </a:solidFill>
                <a:latin typeface="Roboto Black"/>
                <a:ea typeface="Roboto Black"/>
                <a:cs typeface="Roboto Black"/>
                <a:sym typeface="Roboto Black"/>
              </a:rPr>
              <a:t>Section</a:t>
            </a:r>
            <a:r>
              <a:rPr lang="ru" sz="5200">
                <a:solidFill>
                  <a:srgbClr val="FF0000"/>
                </a:solidFill>
                <a:latin typeface="Roboto Black"/>
                <a:ea typeface="Roboto Black"/>
                <a:cs typeface="Roboto Black"/>
                <a:sym typeface="Roboto Black"/>
              </a:rPr>
              <a:t> </a:t>
            </a:r>
            <a:endParaRPr sz="5200">
              <a:solidFill>
                <a:srgbClr val="FF0000"/>
              </a:solidFill>
              <a:latin typeface="Roboto Black"/>
              <a:ea typeface="Roboto Black"/>
              <a:cs typeface="Roboto Black"/>
              <a:sym typeface="Roboto Black"/>
            </a:endParaRPr>
          </a:p>
          <a:p>
            <a:pPr indent="0" lvl="0" marL="0" rtl="0" algn="l">
              <a:lnSpc>
                <a:spcPct val="80000"/>
              </a:lnSpc>
              <a:spcBef>
                <a:spcPts val="0"/>
              </a:spcBef>
              <a:spcAft>
                <a:spcPts val="0"/>
              </a:spcAft>
              <a:buNone/>
            </a:pPr>
            <a:r>
              <a:rPr lang="ru" sz="5200">
                <a:solidFill>
                  <a:srgbClr val="231F20"/>
                </a:solidFill>
                <a:latin typeface="Roboto Black"/>
                <a:ea typeface="Roboto Black"/>
                <a:cs typeface="Roboto Black"/>
                <a:sym typeface="Roboto Black"/>
              </a:rPr>
              <a:t>Name</a:t>
            </a:r>
            <a:endParaRPr sz="5200">
              <a:solidFill>
                <a:srgbClr val="231F20"/>
              </a:solidFill>
              <a:latin typeface="Roboto Black"/>
              <a:ea typeface="Roboto Black"/>
              <a:cs typeface="Roboto Black"/>
              <a:sym typeface="Roboto Black"/>
            </a:endParaRPr>
          </a:p>
        </p:txBody>
      </p:sp>
      <p:cxnSp>
        <p:nvCxnSpPr>
          <p:cNvPr id="468" name="Google Shape;468;p28"/>
          <p:cNvCxnSpPr/>
          <p:nvPr/>
        </p:nvCxnSpPr>
        <p:spPr>
          <a:xfrm rot="10800000">
            <a:off x="508650" y="2271850"/>
            <a:ext cx="3463800" cy="0"/>
          </a:xfrm>
          <a:prstGeom prst="straightConnector1">
            <a:avLst/>
          </a:prstGeom>
          <a:noFill/>
          <a:ln cap="flat" cmpd="sng" w="19050">
            <a:solidFill>
              <a:srgbClr val="95BDC7"/>
            </a:solidFill>
            <a:prstDash val="solid"/>
            <a:round/>
            <a:headEnd len="med" w="med" type="none"/>
            <a:tailEnd len="med" w="med" type="none"/>
          </a:ln>
        </p:spPr>
      </p:cxnSp>
      <p:pic>
        <p:nvPicPr>
          <p:cNvPr id="469" name="Google Shape;469;p28"/>
          <p:cNvPicPr preferRelativeResize="0"/>
          <p:nvPr/>
        </p:nvPicPr>
        <p:blipFill rotWithShape="1">
          <a:blip r:embed="rId3">
            <a:alphaModFix/>
          </a:blip>
          <a:srcRect b="0" l="0" r="0" t="2047"/>
          <a:stretch/>
        </p:blipFill>
        <p:spPr>
          <a:xfrm>
            <a:off x="508650" y="2737225"/>
            <a:ext cx="7400699" cy="1780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grpSp>
        <p:nvGrpSpPr>
          <p:cNvPr id="474" name="Google Shape;474;p29"/>
          <p:cNvGrpSpPr/>
          <p:nvPr/>
        </p:nvGrpSpPr>
        <p:grpSpPr>
          <a:xfrm>
            <a:off x="7580079" y="618984"/>
            <a:ext cx="1055425" cy="3884641"/>
            <a:chOff x="7580079" y="618984"/>
            <a:chExt cx="1055425" cy="3884641"/>
          </a:xfrm>
        </p:grpSpPr>
        <p:sp>
          <p:nvSpPr>
            <p:cNvPr id="475" name="Google Shape;475;p29"/>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17</a:t>
              </a:r>
              <a:endParaRPr sz="800">
                <a:solidFill>
                  <a:schemeClr val="lt1"/>
                </a:solidFill>
                <a:latin typeface="Roboto"/>
                <a:ea typeface="Roboto"/>
                <a:cs typeface="Roboto"/>
                <a:sym typeface="Roboto"/>
              </a:endParaRPr>
            </a:p>
          </p:txBody>
        </p:sp>
        <p:grpSp>
          <p:nvGrpSpPr>
            <p:cNvPr id="476" name="Google Shape;476;p29"/>
            <p:cNvGrpSpPr/>
            <p:nvPr/>
          </p:nvGrpSpPr>
          <p:grpSpPr>
            <a:xfrm>
              <a:off x="7580079" y="618984"/>
              <a:ext cx="1054725" cy="3459566"/>
              <a:chOff x="7528754" y="618984"/>
              <a:chExt cx="1054725" cy="3459566"/>
            </a:xfrm>
          </p:grpSpPr>
          <p:sp>
            <p:nvSpPr>
              <p:cNvPr id="477" name="Google Shape;477;p29"/>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78" name="Google Shape;478;p29"/>
              <p:cNvGrpSpPr/>
              <p:nvPr/>
            </p:nvGrpSpPr>
            <p:grpSpPr>
              <a:xfrm>
                <a:off x="7528754" y="618984"/>
                <a:ext cx="1054725" cy="189500"/>
                <a:chOff x="4277125" y="1593700"/>
                <a:chExt cx="1054725" cy="189500"/>
              </a:xfrm>
            </p:grpSpPr>
            <p:grpSp>
              <p:nvGrpSpPr>
                <p:cNvPr id="479" name="Google Shape;479;p29"/>
                <p:cNvGrpSpPr/>
                <p:nvPr/>
              </p:nvGrpSpPr>
              <p:grpSpPr>
                <a:xfrm>
                  <a:off x="4277125" y="1593700"/>
                  <a:ext cx="326775" cy="187850"/>
                  <a:chOff x="4277125" y="1593700"/>
                  <a:chExt cx="326775" cy="187850"/>
                </a:xfrm>
              </p:grpSpPr>
              <p:sp>
                <p:nvSpPr>
                  <p:cNvPr id="480" name="Google Shape;480;p29"/>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1" name="Google Shape;481;p29"/>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82" name="Google Shape;482;p29"/>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483" name="Google Shape;483;p29"/>
          <p:cNvSpPr txBox="1"/>
          <p:nvPr/>
        </p:nvSpPr>
        <p:spPr>
          <a:xfrm>
            <a:off x="508525" y="545300"/>
            <a:ext cx="75636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Use </a:t>
            </a:r>
            <a:r>
              <a:rPr lang="ru" sz="4100">
                <a:solidFill>
                  <a:srgbClr val="231F20"/>
                </a:solidFill>
                <a:latin typeface="Roboto Black"/>
                <a:ea typeface="Roboto Black"/>
                <a:cs typeface="Roboto Black"/>
                <a:sym typeface="Roboto Black"/>
              </a:rPr>
              <a:t>Timeline</a:t>
            </a:r>
            <a:endParaRPr sz="4100">
              <a:solidFill>
                <a:srgbClr val="231F20"/>
              </a:solidFill>
              <a:latin typeface="Roboto Black"/>
              <a:ea typeface="Roboto Black"/>
              <a:cs typeface="Roboto Black"/>
              <a:sym typeface="Roboto Black"/>
            </a:endParaRPr>
          </a:p>
        </p:txBody>
      </p:sp>
      <p:cxnSp>
        <p:nvCxnSpPr>
          <p:cNvPr id="484" name="Google Shape;484;p29"/>
          <p:cNvCxnSpPr>
            <a:stCxn id="485" idx="3"/>
          </p:cNvCxnSpPr>
          <p:nvPr/>
        </p:nvCxnSpPr>
        <p:spPr>
          <a:xfrm>
            <a:off x="575125" y="2688500"/>
            <a:ext cx="7549800" cy="0"/>
          </a:xfrm>
          <a:prstGeom prst="straightConnector1">
            <a:avLst/>
          </a:prstGeom>
          <a:noFill/>
          <a:ln cap="flat" cmpd="sng" w="19050">
            <a:solidFill>
              <a:srgbClr val="231F20"/>
            </a:solidFill>
            <a:prstDash val="solid"/>
            <a:round/>
            <a:headEnd len="med" w="med" type="none"/>
            <a:tailEnd len="med" w="med" type="none"/>
          </a:ln>
        </p:spPr>
      </p:cxnSp>
      <p:grpSp>
        <p:nvGrpSpPr>
          <p:cNvPr id="486" name="Google Shape;486;p29"/>
          <p:cNvGrpSpPr/>
          <p:nvPr/>
        </p:nvGrpSpPr>
        <p:grpSpPr>
          <a:xfrm>
            <a:off x="1078972" y="1924511"/>
            <a:ext cx="1684200" cy="2300589"/>
            <a:chOff x="1078972" y="1924511"/>
            <a:chExt cx="1684200" cy="2300589"/>
          </a:xfrm>
        </p:grpSpPr>
        <p:sp>
          <p:nvSpPr>
            <p:cNvPr id="487" name="Google Shape;487;p29"/>
            <p:cNvSpPr/>
            <p:nvPr/>
          </p:nvSpPr>
          <p:spPr>
            <a:xfrm>
              <a:off x="1078972" y="2458700"/>
              <a:ext cx="459600" cy="459600"/>
            </a:xfrm>
            <a:prstGeom prst="ellipse">
              <a:avLst/>
            </a:prstGeom>
            <a:solidFill>
              <a:schemeClr val="lt1"/>
            </a:solidFill>
            <a:ln cap="flat" cmpd="sng" w="19050">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latin typeface="Roboto"/>
                  <a:ea typeface="Roboto"/>
                  <a:cs typeface="Roboto"/>
                  <a:sym typeface="Roboto"/>
                </a:rPr>
                <a:t>1</a:t>
              </a:r>
              <a:endParaRPr b="1" sz="2100">
                <a:latin typeface="Roboto"/>
                <a:ea typeface="Roboto"/>
                <a:cs typeface="Roboto"/>
                <a:sym typeface="Roboto"/>
              </a:endParaRPr>
            </a:p>
          </p:txBody>
        </p:sp>
        <p:sp>
          <p:nvSpPr>
            <p:cNvPr id="488" name="Google Shape;488;p29"/>
            <p:cNvSpPr txBox="1"/>
            <p:nvPr/>
          </p:nvSpPr>
          <p:spPr>
            <a:xfrm>
              <a:off x="1078972" y="1924511"/>
              <a:ext cx="15183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00475E"/>
                  </a:solidFill>
                  <a:latin typeface="Roboto Black"/>
                  <a:ea typeface="Roboto Black"/>
                  <a:cs typeface="Roboto Black"/>
                  <a:sym typeface="Roboto Black"/>
                </a:rPr>
                <a:t>Start</a:t>
              </a:r>
              <a:endParaRPr sz="2300">
                <a:solidFill>
                  <a:srgbClr val="00475E"/>
                </a:solidFill>
                <a:latin typeface="Roboto Black"/>
                <a:ea typeface="Roboto Black"/>
                <a:cs typeface="Roboto Black"/>
                <a:sym typeface="Roboto Black"/>
              </a:endParaRPr>
            </a:p>
          </p:txBody>
        </p:sp>
        <p:sp>
          <p:nvSpPr>
            <p:cNvPr id="489" name="Google Shape;489;p29"/>
            <p:cNvSpPr txBox="1"/>
            <p:nvPr/>
          </p:nvSpPr>
          <p:spPr>
            <a:xfrm>
              <a:off x="1078972" y="311970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Black"/>
                  <a:ea typeface="Roboto Black"/>
                  <a:cs typeface="Roboto Black"/>
                  <a:sym typeface="Roboto Black"/>
                </a:rPr>
                <a:t>Date</a:t>
              </a:r>
              <a:endParaRPr sz="1800">
                <a:solidFill>
                  <a:srgbClr val="231F20"/>
                </a:solidFill>
                <a:latin typeface="Roboto Black"/>
                <a:ea typeface="Roboto Black"/>
                <a:cs typeface="Roboto Black"/>
                <a:sym typeface="Roboto Black"/>
              </a:endParaRPr>
            </a:p>
          </p:txBody>
        </p:sp>
        <p:sp>
          <p:nvSpPr>
            <p:cNvPr id="490" name="Google Shape;490;p29"/>
            <p:cNvSpPr txBox="1"/>
            <p:nvPr/>
          </p:nvSpPr>
          <p:spPr>
            <a:xfrm>
              <a:off x="1078972" y="3540200"/>
              <a:ext cx="1684200" cy="68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Break down the project into major phases (e.g., Planning, Development, Testing, Launch).</a:t>
              </a:r>
              <a:endParaRPr sz="1000">
                <a:solidFill>
                  <a:srgbClr val="231F20"/>
                </a:solidFill>
                <a:latin typeface="Roboto Light"/>
                <a:ea typeface="Roboto Light"/>
                <a:cs typeface="Roboto Light"/>
                <a:sym typeface="Roboto Light"/>
              </a:endParaRPr>
            </a:p>
          </p:txBody>
        </p:sp>
      </p:grpSp>
      <p:grpSp>
        <p:nvGrpSpPr>
          <p:cNvPr id="491" name="Google Shape;491;p29"/>
          <p:cNvGrpSpPr/>
          <p:nvPr/>
        </p:nvGrpSpPr>
        <p:grpSpPr>
          <a:xfrm>
            <a:off x="3694959" y="1924511"/>
            <a:ext cx="1684200" cy="2300589"/>
            <a:chOff x="1078972" y="1924511"/>
            <a:chExt cx="1684200" cy="2300589"/>
          </a:xfrm>
        </p:grpSpPr>
        <p:sp>
          <p:nvSpPr>
            <p:cNvPr id="492" name="Google Shape;492;p29"/>
            <p:cNvSpPr/>
            <p:nvPr/>
          </p:nvSpPr>
          <p:spPr>
            <a:xfrm>
              <a:off x="1078972" y="2458700"/>
              <a:ext cx="459600" cy="459600"/>
            </a:xfrm>
            <a:prstGeom prst="ellipse">
              <a:avLst/>
            </a:prstGeom>
            <a:solidFill>
              <a:schemeClr val="lt1"/>
            </a:solidFill>
            <a:ln cap="flat" cmpd="sng" w="19050">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latin typeface="Roboto"/>
                  <a:ea typeface="Roboto"/>
                  <a:cs typeface="Roboto"/>
                  <a:sym typeface="Roboto"/>
                </a:rPr>
                <a:t>2</a:t>
              </a:r>
              <a:endParaRPr b="1" sz="2100">
                <a:latin typeface="Roboto"/>
                <a:ea typeface="Roboto"/>
                <a:cs typeface="Roboto"/>
                <a:sym typeface="Roboto"/>
              </a:endParaRPr>
            </a:p>
          </p:txBody>
        </p:sp>
        <p:sp>
          <p:nvSpPr>
            <p:cNvPr id="493" name="Google Shape;493;p29"/>
            <p:cNvSpPr txBox="1"/>
            <p:nvPr/>
          </p:nvSpPr>
          <p:spPr>
            <a:xfrm>
              <a:off x="1078972" y="1924511"/>
              <a:ext cx="15183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00475E"/>
                  </a:solidFill>
                  <a:latin typeface="Roboto Black"/>
                  <a:ea typeface="Roboto Black"/>
                  <a:cs typeface="Roboto Black"/>
                  <a:sym typeface="Roboto Black"/>
                </a:rPr>
                <a:t>Key Step</a:t>
              </a:r>
              <a:endParaRPr sz="2300">
                <a:solidFill>
                  <a:srgbClr val="00475E"/>
                </a:solidFill>
                <a:latin typeface="Roboto Black"/>
                <a:ea typeface="Roboto Black"/>
                <a:cs typeface="Roboto Black"/>
                <a:sym typeface="Roboto Black"/>
              </a:endParaRPr>
            </a:p>
          </p:txBody>
        </p:sp>
        <p:sp>
          <p:nvSpPr>
            <p:cNvPr id="494" name="Google Shape;494;p29"/>
            <p:cNvSpPr txBox="1"/>
            <p:nvPr/>
          </p:nvSpPr>
          <p:spPr>
            <a:xfrm>
              <a:off x="1078972" y="311970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Black"/>
                  <a:ea typeface="Roboto Black"/>
                  <a:cs typeface="Roboto Black"/>
                  <a:sym typeface="Roboto Black"/>
                </a:rPr>
                <a:t>Date</a:t>
              </a:r>
              <a:endParaRPr sz="1800">
                <a:solidFill>
                  <a:srgbClr val="231F20"/>
                </a:solidFill>
                <a:latin typeface="Roboto Black"/>
                <a:ea typeface="Roboto Black"/>
                <a:cs typeface="Roboto Black"/>
                <a:sym typeface="Roboto Black"/>
              </a:endParaRPr>
            </a:p>
          </p:txBody>
        </p:sp>
        <p:sp>
          <p:nvSpPr>
            <p:cNvPr id="495" name="Google Shape;495;p29"/>
            <p:cNvSpPr txBox="1"/>
            <p:nvPr/>
          </p:nvSpPr>
          <p:spPr>
            <a:xfrm>
              <a:off x="1078972" y="3540200"/>
              <a:ext cx="1684200" cy="68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Break down the project into major phases (e.g., Planning, Development, Testing, Launch).</a:t>
              </a:r>
              <a:endParaRPr sz="1000">
                <a:solidFill>
                  <a:srgbClr val="231F20"/>
                </a:solidFill>
                <a:latin typeface="Roboto Light"/>
                <a:ea typeface="Roboto Light"/>
                <a:cs typeface="Roboto Light"/>
                <a:sym typeface="Roboto Light"/>
              </a:endParaRPr>
            </a:p>
          </p:txBody>
        </p:sp>
      </p:grpSp>
      <p:grpSp>
        <p:nvGrpSpPr>
          <p:cNvPr id="496" name="Google Shape;496;p29"/>
          <p:cNvGrpSpPr/>
          <p:nvPr/>
        </p:nvGrpSpPr>
        <p:grpSpPr>
          <a:xfrm>
            <a:off x="6310947" y="1924511"/>
            <a:ext cx="1684200" cy="2300589"/>
            <a:chOff x="1078972" y="1924511"/>
            <a:chExt cx="1684200" cy="2300589"/>
          </a:xfrm>
        </p:grpSpPr>
        <p:sp>
          <p:nvSpPr>
            <p:cNvPr id="497" name="Google Shape;497;p29"/>
            <p:cNvSpPr/>
            <p:nvPr/>
          </p:nvSpPr>
          <p:spPr>
            <a:xfrm>
              <a:off x="1078972" y="2458700"/>
              <a:ext cx="459600" cy="459600"/>
            </a:xfrm>
            <a:prstGeom prst="ellipse">
              <a:avLst/>
            </a:prstGeom>
            <a:solidFill>
              <a:schemeClr val="lt1"/>
            </a:solidFill>
            <a:ln cap="flat" cmpd="sng" w="19050">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latin typeface="Roboto"/>
                  <a:ea typeface="Roboto"/>
                  <a:cs typeface="Roboto"/>
                  <a:sym typeface="Roboto"/>
                </a:rPr>
                <a:t>3</a:t>
              </a:r>
              <a:endParaRPr b="1" sz="2100">
                <a:latin typeface="Roboto"/>
                <a:ea typeface="Roboto"/>
                <a:cs typeface="Roboto"/>
                <a:sym typeface="Roboto"/>
              </a:endParaRPr>
            </a:p>
          </p:txBody>
        </p:sp>
        <p:sp>
          <p:nvSpPr>
            <p:cNvPr id="498" name="Google Shape;498;p29"/>
            <p:cNvSpPr txBox="1"/>
            <p:nvPr/>
          </p:nvSpPr>
          <p:spPr>
            <a:xfrm>
              <a:off x="1078972" y="1924511"/>
              <a:ext cx="15183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00475E"/>
                  </a:solidFill>
                  <a:latin typeface="Roboto Black"/>
                  <a:ea typeface="Roboto Black"/>
                  <a:cs typeface="Roboto Black"/>
                  <a:sym typeface="Roboto Black"/>
                </a:rPr>
                <a:t>Key Step</a:t>
              </a:r>
              <a:endParaRPr sz="2300">
                <a:solidFill>
                  <a:srgbClr val="00475E"/>
                </a:solidFill>
                <a:latin typeface="Roboto Black"/>
                <a:ea typeface="Roboto Black"/>
                <a:cs typeface="Roboto Black"/>
                <a:sym typeface="Roboto Black"/>
              </a:endParaRPr>
            </a:p>
          </p:txBody>
        </p:sp>
        <p:sp>
          <p:nvSpPr>
            <p:cNvPr id="499" name="Google Shape;499;p29"/>
            <p:cNvSpPr txBox="1"/>
            <p:nvPr/>
          </p:nvSpPr>
          <p:spPr>
            <a:xfrm>
              <a:off x="1078972" y="311970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Black"/>
                  <a:ea typeface="Roboto Black"/>
                  <a:cs typeface="Roboto Black"/>
                  <a:sym typeface="Roboto Black"/>
                </a:rPr>
                <a:t>Date</a:t>
              </a:r>
              <a:endParaRPr sz="1800">
                <a:solidFill>
                  <a:srgbClr val="231F20"/>
                </a:solidFill>
                <a:latin typeface="Roboto Black"/>
                <a:ea typeface="Roboto Black"/>
                <a:cs typeface="Roboto Black"/>
                <a:sym typeface="Roboto Black"/>
              </a:endParaRPr>
            </a:p>
          </p:txBody>
        </p:sp>
        <p:sp>
          <p:nvSpPr>
            <p:cNvPr id="500" name="Google Shape;500;p29"/>
            <p:cNvSpPr txBox="1"/>
            <p:nvPr/>
          </p:nvSpPr>
          <p:spPr>
            <a:xfrm>
              <a:off x="1078972" y="3540200"/>
              <a:ext cx="1684200" cy="68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Break down the project into major phases (e.g., Planning, Development, Testing, Launch).</a:t>
              </a:r>
              <a:endParaRPr sz="1000">
                <a:solidFill>
                  <a:srgbClr val="231F20"/>
                </a:solidFill>
                <a:latin typeface="Roboto Light"/>
                <a:ea typeface="Roboto Light"/>
                <a:cs typeface="Roboto Light"/>
                <a:sym typeface="Roboto Light"/>
              </a:endParaRPr>
            </a:p>
          </p:txBody>
        </p:sp>
      </p:grpSp>
      <p:sp>
        <p:nvSpPr>
          <p:cNvPr id="501" name="Google Shape;501;p29"/>
          <p:cNvSpPr/>
          <p:nvPr/>
        </p:nvSpPr>
        <p:spPr>
          <a:xfrm>
            <a:off x="508525" y="2462600"/>
            <a:ext cx="66600" cy="4518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grpSp>
        <p:nvGrpSpPr>
          <p:cNvPr id="506" name="Google Shape;506;p30"/>
          <p:cNvGrpSpPr/>
          <p:nvPr/>
        </p:nvGrpSpPr>
        <p:grpSpPr>
          <a:xfrm>
            <a:off x="7580079" y="618984"/>
            <a:ext cx="1055425" cy="3884641"/>
            <a:chOff x="7580079" y="618984"/>
            <a:chExt cx="1055425" cy="3884641"/>
          </a:xfrm>
        </p:grpSpPr>
        <p:sp>
          <p:nvSpPr>
            <p:cNvPr id="507" name="Google Shape;507;p30"/>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18</a:t>
              </a:r>
              <a:endParaRPr sz="800">
                <a:solidFill>
                  <a:schemeClr val="lt1"/>
                </a:solidFill>
                <a:latin typeface="Roboto"/>
                <a:ea typeface="Roboto"/>
                <a:cs typeface="Roboto"/>
                <a:sym typeface="Roboto"/>
              </a:endParaRPr>
            </a:p>
          </p:txBody>
        </p:sp>
        <p:grpSp>
          <p:nvGrpSpPr>
            <p:cNvPr id="508" name="Google Shape;508;p30"/>
            <p:cNvGrpSpPr/>
            <p:nvPr/>
          </p:nvGrpSpPr>
          <p:grpSpPr>
            <a:xfrm>
              <a:off x="7580079" y="618984"/>
              <a:ext cx="1054725" cy="3459566"/>
              <a:chOff x="7528754" y="618984"/>
              <a:chExt cx="1054725" cy="3459566"/>
            </a:xfrm>
          </p:grpSpPr>
          <p:sp>
            <p:nvSpPr>
              <p:cNvPr id="509" name="Google Shape;509;p30"/>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10" name="Google Shape;510;p30"/>
              <p:cNvGrpSpPr/>
              <p:nvPr/>
            </p:nvGrpSpPr>
            <p:grpSpPr>
              <a:xfrm>
                <a:off x="7528754" y="618984"/>
                <a:ext cx="1054725" cy="189500"/>
                <a:chOff x="4277125" y="1593700"/>
                <a:chExt cx="1054725" cy="189500"/>
              </a:xfrm>
            </p:grpSpPr>
            <p:grpSp>
              <p:nvGrpSpPr>
                <p:cNvPr id="511" name="Google Shape;511;p30"/>
                <p:cNvGrpSpPr/>
                <p:nvPr/>
              </p:nvGrpSpPr>
              <p:grpSpPr>
                <a:xfrm>
                  <a:off x="4277125" y="1593700"/>
                  <a:ext cx="326775" cy="187850"/>
                  <a:chOff x="4277125" y="1593700"/>
                  <a:chExt cx="326775" cy="187850"/>
                </a:xfrm>
              </p:grpSpPr>
              <p:sp>
                <p:nvSpPr>
                  <p:cNvPr id="512" name="Google Shape;512;p30"/>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3" name="Google Shape;513;p30"/>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14" name="Google Shape;514;p30"/>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515" name="Google Shape;515;p30"/>
          <p:cNvSpPr txBox="1"/>
          <p:nvPr/>
        </p:nvSpPr>
        <p:spPr>
          <a:xfrm>
            <a:off x="508525" y="545300"/>
            <a:ext cx="59304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Continue </a:t>
            </a:r>
            <a:r>
              <a:rPr lang="ru" sz="4100">
                <a:solidFill>
                  <a:srgbClr val="231F20"/>
                </a:solidFill>
                <a:latin typeface="Roboto Black"/>
                <a:ea typeface="Roboto Black"/>
                <a:cs typeface="Roboto Black"/>
                <a:sym typeface="Roboto Black"/>
              </a:rPr>
              <a:t>Timeline</a:t>
            </a:r>
            <a:endParaRPr sz="4100">
              <a:solidFill>
                <a:srgbClr val="231F20"/>
              </a:solidFill>
              <a:latin typeface="Roboto Black"/>
              <a:ea typeface="Roboto Black"/>
              <a:cs typeface="Roboto Black"/>
              <a:sym typeface="Roboto Black"/>
            </a:endParaRPr>
          </a:p>
        </p:txBody>
      </p:sp>
      <p:grpSp>
        <p:nvGrpSpPr>
          <p:cNvPr id="516" name="Google Shape;516;p30"/>
          <p:cNvGrpSpPr/>
          <p:nvPr/>
        </p:nvGrpSpPr>
        <p:grpSpPr>
          <a:xfrm>
            <a:off x="508525" y="1924511"/>
            <a:ext cx="7549800" cy="2300589"/>
            <a:chOff x="508525" y="1924511"/>
            <a:chExt cx="7549800" cy="2300589"/>
          </a:xfrm>
        </p:grpSpPr>
        <p:cxnSp>
          <p:nvCxnSpPr>
            <p:cNvPr id="517" name="Google Shape;517;p30"/>
            <p:cNvCxnSpPr/>
            <p:nvPr/>
          </p:nvCxnSpPr>
          <p:spPr>
            <a:xfrm>
              <a:off x="508525" y="2688500"/>
              <a:ext cx="7549800" cy="0"/>
            </a:xfrm>
            <a:prstGeom prst="straightConnector1">
              <a:avLst/>
            </a:prstGeom>
            <a:noFill/>
            <a:ln cap="flat" cmpd="sng" w="19050">
              <a:solidFill>
                <a:srgbClr val="231F20"/>
              </a:solidFill>
              <a:prstDash val="solid"/>
              <a:round/>
              <a:headEnd len="med" w="med" type="none"/>
              <a:tailEnd len="med" w="med" type="none"/>
            </a:ln>
          </p:spPr>
        </p:cxnSp>
        <p:grpSp>
          <p:nvGrpSpPr>
            <p:cNvPr id="518" name="Google Shape;518;p30"/>
            <p:cNvGrpSpPr/>
            <p:nvPr/>
          </p:nvGrpSpPr>
          <p:grpSpPr>
            <a:xfrm>
              <a:off x="1078972" y="1924511"/>
              <a:ext cx="1684200" cy="2300589"/>
              <a:chOff x="1078972" y="1924511"/>
              <a:chExt cx="1684200" cy="2300589"/>
            </a:xfrm>
          </p:grpSpPr>
          <p:sp>
            <p:nvSpPr>
              <p:cNvPr id="519" name="Google Shape;519;p30"/>
              <p:cNvSpPr/>
              <p:nvPr/>
            </p:nvSpPr>
            <p:spPr>
              <a:xfrm>
                <a:off x="1078972" y="2458700"/>
                <a:ext cx="459600" cy="459600"/>
              </a:xfrm>
              <a:prstGeom prst="ellipse">
                <a:avLst/>
              </a:prstGeom>
              <a:solidFill>
                <a:schemeClr val="lt1"/>
              </a:solidFill>
              <a:ln cap="flat" cmpd="sng" w="19050">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latin typeface="Roboto"/>
                    <a:ea typeface="Roboto"/>
                    <a:cs typeface="Roboto"/>
                    <a:sym typeface="Roboto"/>
                  </a:rPr>
                  <a:t>3</a:t>
                </a:r>
                <a:endParaRPr b="1" sz="2100">
                  <a:latin typeface="Roboto"/>
                  <a:ea typeface="Roboto"/>
                  <a:cs typeface="Roboto"/>
                  <a:sym typeface="Roboto"/>
                </a:endParaRPr>
              </a:p>
            </p:txBody>
          </p:sp>
          <p:sp>
            <p:nvSpPr>
              <p:cNvPr id="520" name="Google Shape;520;p30"/>
              <p:cNvSpPr txBox="1"/>
              <p:nvPr/>
            </p:nvSpPr>
            <p:spPr>
              <a:xfrm>
                <a:off x="1078972" y="1924511"/>
                <a:ext cx="15183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00475E"/>
                    </a:solidFill>
                    <a:latin typeface="Roboto Black"/>
                    <a:ea typeface="Roboto Black"/>
                    <a:cs typeface="Roboto Black"/>
                    <a:sym typeface="Roboto Black"/>
                  </a:rPr>
                  <a:t>Key Step</a:t>
                </a:r>
                <a:endParaRPr sz="2300">
                  <a:solidFill>
                    <a:srgbClr val="00475E"/>
                  </a:solidFill>
                  <a:latin typeface="Roboto Black"/>
                  <a:ea typeface="Roboto Black"/>
                  <a:cs typeface="Roboto Black"/>
                  <a:sym typeface="Roboto Black"/>
                </a:endParaRPr>
              </a:p>
            </p:txBody>
          </p:sp>
          <p:sp>
            <p:nvSpPr>
              <p:cNvPr id="521" name="Google Shape;521;p30"/>
              <p:cNvSpPr txBox="1"/>
              <p:nvPr/>
            </p:nvSpPr>
            <p:spPr>
              <a:xfrm>
                <a:off x="1078972" y="311970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Black"/>
                    <a:ea typeface="Roboto Black"/>
                    <a:cs typeface="Roboto Black"/>
                    <a:sym typeface="Roboto Black"/>
                  </a:rPr>
                  <a:t>Date</a:t>
                </a:r>
                <a:endParaRPr sz="1800">
                  <a:solidFill>
                    <a:srgbClr val="231F20"/>
                  </a:solidFill>
                  <a:latin typeface="Roboto Black"/>
                  <a:ea typeface="Roboto Black"/>
                  <a:cs typeface="Roboto Black"/>
                  <a:sym typeface="Roboto Black"/>
                </a:endParaRPr>
              </a:p>
            </p:txBody>
          </p:sp>
          <p:sp>
            <p:nvSpPr>
              <p:cNvPr id="522" name="Google Shape;522;p30"/>
              <p:cNvSpPr txBox="1"/>
              <p:nvPr/>
            </p:nvSpPr>
            <p:spPr>
              <a:xfrm>
                <a:off x="1078972" y="3540200"/>
                <a:ext cx="1684200" cy="68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Break down the project into major phases (e.g., Planning, Development, Testing, Launch).</a:t>
                </a:r>
                <a:endParaRPr sz="1000">
                  <a:solidFill>
                    <a:srgbClr val="231F20"/>
                  </a:solidFill>
                  <a:latin typeface="Roboto Light"/>
                  <a:ea typeface="Roboto Light"/>
                  <a:cs typeface="Roboto Light"/>
                  <a:sym typeface="Roboto Light"/>
                </a:endParaRPr>
              </a:p>
            </p:txBody>
          </p:sp>
        </p:grpSp>
        <p:grpSp>
          <p:nvGrpSpPr>
            <p:cNvPr id="523" name="Google Shape;523;p30"/>
            <p:cNvGrpSpPr/>
            <p:nvPr/>
          </p:nvGrpSpPr>
          <p:grpSpPr>
            <a:xfrm>
              <a:off x="3694959" y="1924511"/>
              <a:ext cx="1684200" cy="2300589"/>
              <a:chOff x="1078972" y="1924511"/>
              <a:chExt cx="1684200" cy="2300589"/>
            </a:xfrm>
          </p:grpSpPr>
          <p:sp>
            <p:nvSpPr>
              <p:cNvPr id="524" name="Google Shape;524;p30"/>
              <p:cNvSpPr/>
              <p:nvPr/>
            </p:nvSpPr>
            <p:spPr>
              <a:xfrm>
                <a:off x="1078972" y="2458700"/>
                <a:ext cx="459600" cy="459600"/>
              </a:xfrm>
              <a:prstGeom prst="ellipse">
                <a:avLst/>
              </a:prstGeom>
              <a:solidFill>
                <a:schemeClr val="lt1"/>
              </a:solidFill>
              <a:ln cap="flat" cmpd="sng" w="19050">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latin typeface="Roboto"/>
                    <a:ea typeface="Roboto"/>
                    <a:cs typeface="Roboto"/>
                    <a:sym typeface="Roboto"/>
                  </a:rPr>
                  <a:t>4</a:t>
                </a:r>
                <a:endParaRPr b="1" sz="2100">
                  <a:latin typeface="Roboto"/>
                  <a:ea typeface="Roboto"/>
                  <a:cs typeface="Roboto"/>
                  <a:sym typeface="Roboto"/>
                </a:endParaRPr>
              </a:p>
            </p:txBody>
          </p:sp>
          <p:sp>
            <p:nvSpPr>
              <p:cNvPr id="525" name="Google Shape;525;p30"/>
              <p:cNvSpPr txBox="1"/>
              <p:nvPr/>
            </p:nvSpPr>
            <p:spPr>
              <a:xfrm>
                <a:off x="1078972" y="1924511"/>
                <a:ext cx="15183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00475E"/>
                    </a:solidFill>
                    <a:latin typeface="Roboto Black"/>
                    <a:ea typeface="Roboto Black"/>
                    <a:cs typeface="Roboto Black"/>
                    <a:sym typeface="Roboto Black"/>
                  </a:rPr>
                  <a:t>Key Step</a:t>
                </a:r>
                <a:endParaRPr sz="2300">
                  <a:solidFill>
                    <a:srgbClr val="00475E"/>
                  </a:solidFill>
                  <a:latin typeface="Roboto Black"/>
                  <a:ea typeface="Roboto Black"/>
                  <a:cs typeface="Roboto Black"/>
                  <a:sym typeface="Roboto Black"/>
                </a:endParaRPr>
              </a:p>
            </p:txBody>
          </p:sp>
          <p:sp>
            <p:nvSpPr>
              <p:cNvPr id="526" name="Google Shape;526;p30"/>
              <p:cNvSpPr txBox="1"/>
              <p:nvPr/>
            </p:nvSpPr>
            <p:spPr>
              <a:xfrm>
                <a:off x="1078972" y="311970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Black"/>
                    <a:ea typeface="Roboto Black"/>
                    <a:cs typeface="Roboto Black"/>
                    <a:sym typeface="Roboto Black"/>
                  </a:rPr>
                  <a:t>Date</a:t>
                </a:r>
                <a:endParaRPr sz="1800">
                  <a:solidFill>
                    <a:srgbClr val="231F20"/>
                  </a:solidFill>
                  <a:latin typeface="Roboto Black"/>
                  <a:ea typeface="Roboto Black"/>
                  <a:cs typeface="Roboto Black"/>
                  <a:sym typeface="Roboto Black"/>
                </a:endParaRPr>
              </a:p>
            </p:txBody>
          </p:sp>
          <p:sp>
            <p:nvSpPr>
              <p:cNvPr id="527" name="Google Shape;527;p30"/>
              <p:cNvSpPr txBox="1"/>
              <p:nvPr/>
            </p:nvSpPr>
            <p:spPr>
              <a:xfrm>
                <a:off x="1078972" y="3540200"/>
                <a:ext cx="1684200" cy="68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Break down the project into major phases (e.g., Planning, Development, Testing, Launch).</a:t>
                </a:r>
                <a:endParaRPr sz="1000">
                  <a:solidFill>
                    <a:srgbClr val="231F20"/>
                  </a:solidFill>
                  <a:latin typeface="Roboto Light"/>
                  <a:ea typeface="Roboto Light"/>
                  <a:cs typeface="Roboto Light"/>
                  <a:sym typeface="Roboto Light"/>
                </a:endParaRPr>
              </a:p>
            </p:txBody>
          </p:sp>
        </p:grpSp>
        <p:grpSp>
          <p:nvGrpSpPr>
            <p:cNvPr id="528" name="Google Shape;528;p30"/>
            <p:cNvGrpSpPr/>
            <p:nvPr/>
          </p:nvGrpSpPr>
          <p:grpSpPr>
            <a:xfrm>
              <a:off x="6310947" y="1924511"/>
              <a:ext cx="1684200" cy="2300589"/>
              <a:chOff x="1078972" y="1924511"/>
              <a:chExt cx="1684200" cy="2300589"/>
            </a:xfrm>
          </p:grpSpPr>
          <p:sp>
            <p:nvSpPr>
              <p:cNvPr id="529" name="Google Shape;529;p30"/>
              <p:cNvSpPr/>
              <p:nvPr/>
            </p:nvSpPr>
            <p:spPr>
              <a:xfrm>
                <a:off x="1078972" y="2458700"/>
                <a:ext cx="459600" cy="459600"/>
              </a:xfrm>
              <a:prstGeom prst="ellipse">
                <a:avLst/>
              </a:prstGeom>
              <a:solidFill>
                <a:schemeClr val="lt1"/>
              </a:solidFill>
              <a:ln cap="flat" cmpd="sng" w="19050">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latin typeface="Roboto"/>
                    <a:ea typeface="Roboto"/>
                    <a:cs typeface="Roboto"/>
                    <a:sym typeface="Roboto"/>
                  </a:rPr>
                  <a:t>6</a:t>
                </a:r>
                <a:endParaRPr b="1" sz="2100">
                  <a:latin typeface="Roboto"/>
                  <a:ea typeface="Roboto"/>
                  <a:cs typeface="Roboto"/>
                  <a:sym typeface="Roboto"/>
                </a:endParaRPr>
              </a:p>
            </p:txBody>
          </p:sp>
          <p:sp>
            <p:nvSpPr>
              <p:cNvPr id="530" name="Google Shape;530;p30"/>
              <p:cNvSpPr txBox="1"/>
              <p:nvPr/>
            </p:nvSpPr>
            <p:spPr>
              <a:xfrm>
                <a:off x="1078972" y="1924511"/>
                <a:ext cx="15183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00475E"/>
                    </a:solidFill>
                    <a:latin typeface="Roboto Black"/>
                    <a:ea typeface="Roboto Black"/>
                    <a:cs typeface="Roboto Black"/>
                    <a:sym typeface="Roboto Black"/>
                  </a:rPr>
                  <a:t>End</a:t>
                </a:r>
                <a:endParaRPr sz="2300">
                  <a:solidFill>
                    <a:srgbClr val="00475E"/>
                  </a:solidFill>
                  <a:latin typeface="Roboto Black"/>
                  <a:ea typeface="Roboto Black"/>
                  <a:cs typeface="Roboto Black"/>
                  <a:sym typeface="Roboto Black"/>
                </a:endParaRPr>
              </a:p>
            </p:txBody>
          </p:sp>
          <p:sp>
            <p:nvSpPr>
              <p:cNvPr id="531" name="Google Shape;531;p30"/>
              <p:cNvSpPr txBox="1"/>
              <p:nvPr/>
            </p:nvSpPr>
            <p:spPr>
              <a:xfrm>
                <a:off x="1078972" y="311970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Black"/>
                    <a:ea typeface="Roboto Black"/>
                    <a:cs typeface="Roboto Black"/>
                    <a:sym typeface="Roboto Black"/>
                  </a:rPr>
                  <a:t>Date</a:t>
                </a:r>
                <a:endParaRPr sz="1800">
                  <a:solidFill>
                    <a:srgbClr val="231F20"/>
                  </a:solidFill>
                  <a:latin typeface="Roboto Black"/>
                  <a:ea typeface="Roboto Black"/>
                  <a:cs typeface="Roboto Black"/>
                  <a:sym typeface="Roboto Black"/>
                </a:endParaRPr>
              </a:p>
            </p:txBody>
          </p:sp>
          <p:sp>
            <p:nvSpPr>
              <p:cNvPr id="532" name="Google Shape;532;p30"/>
              <p:cNvSpPr txBox="1"/>
              <p:nvPr/>
            </p:nvSpPr>
            <p:spPr>
              <a:xfrm>
                <a:off x="1078972" y="3540200"/>
                <a:ext cx="1684200" cy="68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Break down the project into major phases (e.g., Planning, Development, Testing, Launch).</a:t>
                </a:r>
                <a:endParaRPr sz="1000">
                  <a:solidFill>
                    <a:srgbClr val="231F20"/>
                  </a:solidFill>
                  <a:latin typeface="Roboto Light"/>
                  <a:ea typeface="Roboto Light"/>
                  <a:cs typeface="Roboto Light"/>
                  <a:sym typeface="Roboto Light"/>
                </a:endParaRPr>
              </a:p>
            </p:txBody>
          </p:sp>
        </p:grpSp>
      </p:grpSp>
      <p:sp>
        <p:nvSpPr>
          <p:cNvPr id="533" name="Google Shape;533;p30"/>
          <p:cNvSpPr/>
          <p:nvPr/>
        </p:nvSpPr>
        <p:spPr>
          <a:xfrm>
            <a:off x="7991725" y="2462600"/>
            <a:ext cx="66600" cy="4518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1"/>
          <p:cNvSpPr txBox="1"/>
          <p:nvPr/>
        </p:nvSpPr>
        <p:spPr>
          <a:xfrm>
            <a:off x="508525" y="545300"/>
            <a:ext cx="59304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Add an </a:t>
            </a:r>
            <a:r>
              <a:rPr lang="ru" sz="4100">
                <a:solidFill>
                  <a:srgbClr val="231F20"/>
                </a:solidFill>
                <a:latin typeface="Roboto Black"/>
                <a:ea typeface="Roboto Black"/>
                <a:cs typeface="Roboto Black"/>
                <a:sym typeface="Roboto Black"/>
              </a:rPr>
              <a:t>Infographic</a:t>
            </a:r>
            <a:endParaRPr sz="4100">
              <a:solidFill>
                <a:srgbClr val="231F20"/>
              </a:solidFill>
              <a:latin typeface="Roboto Black"/>
              <a:ea typeface="Roboto Black"/>
              <a:cs typeface="Roboto Black"/>
              <a:sym typeface="Roboto Black"/>
            </a:endParaRPr>
          </a:p>
        </p:txBody>
      </p:sp>
      <p:grpSp>
        <p:nvGrpSpPr>
          <p:cNvPr id="539" name="Google Shape;539;p31"/>
          <p:cNvGrpSpPr/>
          <p:nvPr/>
        </p:nvGrpSpPr>
        <p:grpSpPr>
          <a:xfrm>
            <a:off x="508525" y="1450350"/>
            <a:ext cx="7408725" cy="3053275"/>
            <a:chOff x="609825" y="1450350"/>
            <a:chExt cx="7408725" cy="3053275"/>
          </a:xfrm>
        </p:grpSpPr>
        <p:cxnSp>
          <p:nvCxnSpPr>
            <p:cNvPr id="540" name="Google Shape;540;p31"/>
            <p:cNvCxnSpPr/>
            <p:nvPr/>
          </p:nvCxnSpPr>
          <p:spPr>
            <a:xfrm>
              <a:off x="4986350" y="1668275"/>
              <a:ext cx="1169100" cy="0"/>
            </a:xfrm>
            <a:prstGeom prst="straightConnector1">
              <a:avLst/>
            </a:prstGeom>
            <a:noFill/>
            <a:ln cap="flat" cmpd="sng" w="9525">
              <a:solidFill>
                <a:srgbClr val="231F20"/>
              </a:solidFill>
              <a:prstDash val="solid"/>
              <a:round/>
              <a:headEnd len="med" w="med" type="none"/>
              <a:tailEnd len="med" w="med" type="none"/>
            </a:ln>
          </p:spPr>
        </p:cxnSp>
        <p:cxnSp>
          <p:nvCxnSpPr>
            <p:cNvPr id="541" name="Google Shape;541;p31"/>
            <p:cNvCxnSpPr/>
            <p:nvPr/>
          </p:nvCxnSpPr>
          <p:spPr>
            <a:xfrm>
              <a:off x="4986350" y="4305925"/>
              <a:ext cx="1169100" cy="0"/>
            </a:xfrm>
            <a:prstGeom prst="straightConnector1">
              <a:avLst/>
            </a:prstGeom>
            <a:noFill/>
            <a:ln cap="flat" cmpd="sng" w="9525">
              <a:solidFill>
                <a:srgbClr val="231F20"/>
              </a:solidFill>
              <a:prstDash val="solid"/>
              <a:round/>
              <a:headEnd len="med" w="med" type="none"/>
              <a:tailEnd len="med" w="med" type="none"/>
            </a:ln>
          </p:spPr>
        </p:cxnSp>
        <p:sp>
          <p:nvSpPr>
            <p:cNvPr id="542" name="Google Shape;542;p31"/>
            <p:cNvSpPr/>
            <p:nvPr/>
          </p:nvSpPr>
          <p:spPr>
            <a:xfrm>
              <a:off x="1691650" y="1661150"/>
              <a:ext cx="1701744" cy="2644775"/>
            </a:xfrm>
            <a:custGeom>
              <a:rect b="b" l="l" r="r" t="t"/>
              <a:pathLst>
                <a:path extrusionOk="0" h="105791" w="57912">
                  <a:moveTo>
                    <a:pt x="57404" y="0"/>
                  </a:moveTo>
                  <a:lnTo>
                    <a:pt x="0" y="0"/>
                  </a:lnTo>
                  <a:lnTo>
                    <a:pt x="0" y="105791"/>
                  </a:lnTo>
                  <a:lnTo>
                    <a:pt x="57912" y="105791"/>
                  </a:lnTo>
                </a:path>
              </a:pathLst>
            </a:custGeom>
            <a:noFill/>
            <a:ln cap="flat" cmpd="sng" w="9525">
              <a:solidFill>
                <a:srgbClr val="231F20"/>
              </a:solidFill>
              <a:prstDash val="solid"/>
              <a:round/>
              <a:headEnd len="med" w="med" type="none"/>
              <a:tailEnd len="med" w="med" type="none"/>
            </a:ln>
          </p:spPr>
        </p:sp>
        <p:grpSp>
          <p:nvGrpSpPr>
            <p:cNvPr id="543" name="Google Shape;543;p31"/>
            <p:cNvGrpSpPr/>
            <p:nvPr/>
          </p:nvGrpSpPr>
          <p:grpSpPr>
            <a:xfrm>
              <a:off x="2195675" y="2467500"/>
              <a:ext cx="1197740" cy="1031991"/>
              <a:chOff x="2195675" y="2467500"/>
              <a:chExt cx="1197740" cy="1031991"/>
            </a:xfrm>
          </p:grpSpPr>
          <p:sp>
            <p:nvSpPr>
              <p:cNvPr id="544" name="Google Shape;544;p31"/>
              <p:cNvSpPr/>
              <p:nvPr/>
            </p:nvSpPr>
            <p:spPr>
              <a:xfrm>
                <a:off x="2636650" y="2467500"/>
                <a:ext cx="756765" cy="1031991"/>
              </a:xfrm>
              <a:custGeom>
                <a:rect b="b" l="l" r="r" t="t"/>
                <a:pathLst>
                  <a:path extrusionOk="0" h="105791" w="57912">
                    <a:moveTo>
                      <a:pt x="57404" y="0"/>
                    </a:moveTo>
                    <a:lnTo>
                      <a:pt x="0" y="0"/>
                    </a:lnTo>
                    <a:lnTo>
                      <a:pt x="0" y="105791"/>
                    </a:lnTo>
                    <a:lnTo>
                      <a:pt x="57912" y="105791"/>
                    </a:lnTo>
                  </a:path>
                </a:pathLst>
              </a:custGeom>
              <a:noFill/>
              <a:ln cap="flat" cmpd="sng" w="9525">
                <a:solidFill>
                  <a:srgbClr val="231F20"/>
                </a:solidFill>
                <a:prstDash val="solid"/>
                <a:round/>
                <a:headEnd len="med" w="med" type="none"/>
                <a:tailEnd len="med" w="med" type="none"/>
              </a:ln>
            </p:spPr>
          </p:sp>
          <p:cxnSp>
            <p:nvCxnSpPr>
              <p:cNvPr id="545" name="Google Shape;545;p31"/>
              <p:cNvCxnSpPr/>
              <p:nvPr/>
            </p:nvCxnSpPr>
            <p:spPr>
              <a:xfrm rot="10800000">
                <a:off x="2195675" y="2983496"/>
                <a:ext cx="441300" cy="0"/>
              </a:xfrm>
              <a:prstGeom prst="straightConnector1">
                <a:avLst/>
              </a:prstGeom>
              <a:noFill/>
              <a:ln cap="flat" cmpd="sng" w="9525">
                <a:solidFill>
                  <a:srgbClr val="231F20"/>
                </a:solidFill>
                <a:prstDash val="solid"/>
                <a:round/>
                <a:headEnd len="med" w="med" type="none"/>
                <a:tailEnd len="med" w="med" type="none"/>
              </a:ln>
            </p:spPr>
          </p:cxnSp>
        </p:grpSp>
        <p:sp>
          <p:nvSpPr>
            <p:cNvPr id="546" name="Google Shape;546;p31"/>
            <p:cNvSpPr/>
            <p:nvPr/>
          </p:nvSpPr>
          <p:spPr>
            <a:xfrm>
              <a:off x="609825" y="2717950"/>
              <a:ext cx="1758300" cy="567900"/>
            </a:xfrm>
            <a:prstGeom prst="roundRect">
              <a:avLst>
                <a:gd fmla="val 50000" name="adj"/>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2100">
                  <a:solidFill>
                    <a:schemeClr val="lt1"/>
                  </a:solidFill>
                  <a:latin typeface="Roboto Medium"/>
                  <a:ea typeface="Roboto Medium"/>
                  <a:cs typeface="Roboto Medium"/>
                  <a:sym typeface="Roboto Medium"/>
                </a:rPr>
                <a:t>Title</a:t>
              </a:r>
              <a:endParaRPr sz="2100">
                <a:solidFill>
                  <a:schemeClr val="lt1"/>
                </a:solidFill>
                <a:latin typeface="Roboto Medium"/>
                <a:ea typeface="Roboto Medium"/>
                <a:cs typeface="Roboto Medium"/>
                <a:sym typeface="Roboto Medium"/>
              </a:endParaRPr>
            </a:p>
          </p:txBody>
        </p:sp>
        <p:grpSp>
          <p:nvGrpSpPr>
            <p:cNvPr id="547" name="Google Shape;547;p31"/>
            <p:cNvGrpSpPr/>
            <p:nvPr/>
          </p:nvGrpSpPr>
          <p:grpSpPr>
            <a:xfrm>
              <a:off x="3123750" y="1450350"/>
              <a:ext cx="1917300" cy="421500"/>
              <a:chOff x="3123750" y="2278875"/>
              <a:chExt cx="1917300" cy="421500"/>
            </a:xfrm>
          </p:grpSpPr>
          <p:sp>
            <p:nvSpPr>
              <p:cNvPr id="548" name="Google Shape;548;p31"/>
              <p:cNvSpPr/>
              <p:nvPr/>
            </p:nvSpPr>
            <p:spPr>
              <a:xfrm>
                <a:off x="3123750" y="2283150"/>
                <a:ext cx="1917300" cy="410400"/>
              </a:xfrm>
              <a:prstGeom prst="roundRect">
                <a:avLst>
                  <a:gd fmla="val 50000" name="adj"/>
                </a:avLst>
              </a:prstGeom>
              <a:solidFill>
                <a:srgbClr val="E6EE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1600">
                    <a:solidFill>
                      <a:srgbClr val="231F20"/>
                    </a:solidFill>
                    <a:latin typeface="Roboto"/>
                    <a:ea typeface="Roboto"/>
                    <a:cs typeface="Roboto"/>
                    <a:sym typeface="Roboto"/>
                  </a:rPr>
                  <a:t>Subtitle</a:t>
                </a:r>
                <a:endParaRPr sz="1600">
                  <a:solidFill>
                    <a:srgbClr val="231F20"/>
                  </a:solidFill>
                  <a:latin typeface="Roboto"/>
                  <a:ea typeface="Roboto"/>
                  <a:cs typeface="Roboto"/>
                  <a:sym typeface="Roboto"/>
                </a:endParaRPr>
              </a:p>
            </p:txBody>
          </p:sp>
          <p:sp>
            <p:nvSpPr>
              <p:cNvPr id="549" name="Google Shape;549;p31"/>
              <p:cNvSpPr/>
              <p:nvPr/>
            </p:nvSpPr>
            <p:spPr>
              <a:xfrm>
                <a:off x="3123750" y="2278875"/>
                <a:ext cx="421500" cy="421500"/>
              </a:xfrm>
              <a:prstGeom prst="ellipse">
                <a:avLst/>
              </a:prstGeom>
              <a:solidFill>
                <a:srgbClr val="00475E"/>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3</a:t>
                </a:r>
                <a:endParaRPr b="1" sz="2100">
                  <a:solidFill>
                    <a:schemeClr val="lt1"/>
                  </a:solidFill>
                  <a:latin typeface="Roboto"/>
                  <a:ea typeface="Roboto"/>
                  <a:cs typeface="Roboto"/>
                  <a:sym typeface="Roboto"/>
                </a:endParaRPr>
              </a:p>
            </p:txBody>
          </p:sp>
        </p:grpSp>
        <p:grpSp>
          <p:nvGrpSpPr>
            <p:cNvPr id="550" name="Google Shape;550;p31"/>
            <p:cNvGrpSpPr/>
            <p:nvPr/>
          </p:nvGrpSpPr>
          <p:grpSpPr>
            <a:xfrm>
              <a:off x="3123750" y="4082125"/>
              <a:ext cx="1917300" cy="421500"/>
              <a:chOff x="3123750" y="2278875"/>
              <a:chExt cx="1917300" cy="421500"/>
            </a:xfrm>
          </p:grpSpPr>
          <p:sp>
            <p:nvSpPr>
              <p:cNvPr id="551" name="Google Shape;551;p31"/>
              <p:cNvSpPr/>
              <p:nvPr/>
            </p:nvSpPr>
            <p:spPr>
              <a:xfrm>
                <a:off x="3123750" y="2283150"/>
                <a:ext cx="1917300" cy="410400"/>
              </a:xfrm>
              <a:prstGeom prst="roundRect">
                <a:avLst>
                  <a:gd fmla="val 50000" name="adj"/>
                </a:avLst>
              </a:prstGeom>
              <a:solidFill>
                <a:srgbClr val="B3C9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1600">
                    <a:solidFill>
                      <a:srgbClr val="231F20"/>
                    </a:solidFill>
                    <a:latin typeface="Roboto"/>
                    <a:ea typeface="Roboto"/>
                    <a:cs typeface="Roboto"/>
                    <a:sym typeface="Roboto"/>
                  </a:rPr>
                  <a:t>Subtitle</a:t>
                </a:r>
                <a:endParaRPr sz="1600">
                  <a:solidFill>
                    <a:srgbClr val="231F20"/>
                  </a:solidFill>
                  <a:latin typeface="Roboto"/>
                  <a:ea typeface="Roboto"/>
                  <a:cs typeface="Roboto"/>
                  <a:sym typeface="Roboto"/>
                </a:endParaRPr>
              </a:p>
            </p:txBody>
          </p:sp>
          <p:sp>
            <p:nvSpPr>
              <p:cNvPr id="552" name="Google Shape;552;p31"/>
              <p:cNvSpPr/>
              <p:nvPr/>
            </p:nvSpPr>
            <p:spPr>
              <a:xfrm>
                <a:off x="3123750" y="2278875"/>
                <a:ext cx="421500" cy="421500"/>
              </a:xfrm>
              <a:prstGeom prst="ellipse">
                <a:avLst/>
              </a:prstGeom>
              <a:solidFill>
                <a:srgbClr val="00475E"/>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6</a:t>
                </a:r>
                <a:endParaRPr b="1" sz="2100">
                  <a:solidFill>
                    <a:schemeClr val="lt1"/>
                  </a:solidFill>
                  <a:latin typeface="Roboto"/>
                  <a:ea typeface="Roboto"/>
                  <a:cs typeface="Roboto"/>
                  <a:sym typeface="Roboto"/>
                </a:endParaRPr>
              </a:p>
            </p:txBody>
          </p:sp>
        </p:grpSp>
        <p:grpSp>
          <p:nvGrpSpPr>
            <p:cNvPr id="553" name="Google Shape;553;p31"/>
            <p:cNvGrpSpPr/>
            <p:nvPr/>
          </p:nvGrpSpPr>
          <p:grpSpPr>
            <a:xfrm flipH="1">
              <a:off x="4870175" y="2467500"/>
              <a:ext cx="1270940" cy="1031991"/>
              <a:chOff x="2122475" y="2467500"/>
              <a:chExt cx="1270940" cy="1031991"/>
            </a:xfrm>
          </p:grpSpPr>
          <p:sp>
            <p:nvSpPr>
              <p:cNvPr id="554" name="Google Shape;554;p31"/>
              <p:cNvSpPr/>
              <p:nvPr/>
            </p:nvSpPr>
            <p:spPr>
              <a:xfrm>
                <a:off x="2636650" y="2467500"/>
                <a:ext cx="756765" cy="1031991"/>
              </a:xfrm>
              <a:custGeom>
                <a:rect b="b" l="l" r="r" t="t"/>
                <a:pathLst>
                  <a:path extrusionOk="0" h="105791" w="57912">
                    <a:moveTo>
                      <a:pt x="57404" y="0"/>
                    </a:moveTo>
                    <a:lnTo>
                      <a:pt x="0" y="0"/>
                    </a:lnTo>
                    <a:lnTo>
                      <a:pt x="0" y="105791"/>
                    </a:lnTo>
                    <a:lnTo>
                      <a:pt x="57912" y="105791"/>
                    </a:lnTo>
                  </a:path>
                </a:pathLst>
              </a:custGeom>
              <a:noFill/>
              <a:ln cap="flat" cmpd="sng" w="9525">
                <a:solidFill>
                  <a:srgbClr val="231F20"/>
                </a:solidFill>
                <a:prstDash val="solid"/>
                <a:round/>
                <a:headEnd len="med" w="med" type="none"/>
                <a:tailEnd len="med" w="med" type="none"/>
              </a:ln>
            </p:spPr>
          </p:sp>
          <p:cxnSp>
            <p:nvCxnSpPr>
              <p:cNvPr id="555" name="Google Shape;555;p31"/>
              <p:cNvCxnSpPr/>
              <p:nvPr/>
            </p:nvCxnSpPr>
            <p:spPr>
              <a:xfrm rot="10800000">
                <a:off x="2122475" y="2983496"/>
                <a:ext cx="514500" cy="0"/>
              </a:xfrm>
              <a:prstGeom prst="straightConnector1">
                <a:avLst/>
              </a:prstGeom>
              <a:noFill/>
              <a:ln cap="flat" cmpd="sng" w="9525">
                <a:solidFill>
                  <a:srgbClr val="231F20"/>
                </a:solidFill>
                <a:prstDash val="solid"/>
                <a:round/>
                <a:headEnd len="med" w="med" type="none"/>
                <a:tailEnd len="med" w="med" type="none"/>
              </a:ln>
            </p:spPr>
          </p:cxnSp>
        </p:grpSp>
        <p:grpSp>
          <p:nvGrpSpPr>
            <p:cNvPr id="556" name="Google Shape;556;p31"/>
            <p:cNvGrpSpPr/>
            <p:nvPr/>
          </p:nvGrpSpPr>
          <p:grpSpPr>
            <a:xfrm>
              <a:off x="3123750" y="2278875"/>
              <a:ext cx="1917300" cy="421500"/>
              <a:chOff x="3123750" y="2278875"/>
              <a:chExt cx="1917300" cy="421500"/>
            </a:xfrm>
          </p:grpSpPr>
          <p:sp>
            <p:nvSpPr>
              <p:cNvPr id="557" name="Google Shape;557;p31"/>
              <p:cNvSpPr/>
              <p:nvPr/>
            </p:nvSpPr>
            <p:spPr>
              <a:xfrm>
                <a:off x="3123750" y="2283150"/>
                <a:ext cx="1917300" cy="410400"/>
              </a:xfrm>
              <a:prstGeom prst="roundRect">
                <a:avLst>
                  <a:gd fmla="val 50000" name="adj"/>
                </a:avLst>
              </a:prstGeom>
              <a:solidFill>
                <a:srgbClr val="B3C9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1600">
                    <a:solidFill>
                      <a:srgbClr val="231F20"/>
                    </a:solidFill>
                    <a:latin typeface="Roboto"/>
                    <a:ea typeface="Roboto"/>
                    <a:cs typeface="Roboto"/>
                    <a:sym typeface="Roboto"/>
                  </a:rPr>
                  <a:t>Subtitle</a:t>
                </a:r>
                <a:endParaRPr sz="1600">
                  <a:solidFill>
                    <a:srgbClr val="231F20"/>
                  </a:solidFill>
                  <a:latin typeface="Roboto"/>
                  <a:ea typeface="Roboto"/>
                  <a:cs typeface="Roboto"/>
                  <a:sym typeface="Roboto"/>
                </a:endParaRPr>
              </a:p>
            </p:txBody>
          </p:sp>
          <p:sp>
            <p:nvSpPr>
              <p:cNvPr id="558" name="Google Shape;558;p31"/>
              <p:cNvSpPr/>
              <p:nvPr/>
            </p:nvSpPr>
            <p:spPr>
              <a:xfrm>
                <a:off x="3123750" y="2278875"/>
                <a:ext cx="421500" cy="421500"/>
              </a:xfrm>
              <a:prstGeom prst="ellipse">
                <a:avLst/>
              </a:prstGeom>
              <a:solidFill>
                <a:srgbClr val="00475E"/>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3</a:t>
                </a:r>
                <a:endParaRPr b="1" sz="2100">
                  <a:solidFill>
                    <a:schemeClr val="lt1"/>
                  </a:solidFill>
                  <a:latin typeface="Roboto"/>
                  <a:ea typeface="Roboto"/>
                  <a:cs typeface="Roboto"/>
                  <a:sym typeface="Roboto"/>
                </a:endParaRPr>
              </a:p>
            </p:txBody>
          </p:sp>
        </p:grpSp>
        <p:grpSp>
          <p:nvGrpSpPr>
            <p:cNvPr id="559" name="Google Shape;559;p31"/>
            <p:cNvGrpSpPr/>
            <p:nvPr/>
          </p:nvGrpSpPr>
          <p:grpSpPr>
            <a:xfrm>
              <a:off x="3123750" y="3303350"/>
              <a:ext cx="1917300" cy="421500"/>
              <a:chOff x="3123750" y="2278875"/>
              <a:chExt cx="1917300" cy="421500"/>
            </a:xfrm>
          </p:grpSpPr>
          <p:sp>
            <p:nvSpPr>
              <p:cNvPr id="560" name="Google Shape;560;p31"/>
              <p:cNvSpPr/>
              <p:nvPr/>
            </p:nvSpPr>
            <p:spPr>
              <a:xfrm>
                <a:off x="3123750" y="2283150"/>
                <a:ext cx="1917300" cy="410400"/>
              </a:xfrm>
              <a:prstGeom prst="roundRect">
                <a:avLst>
                  <a:gd fmla="val 50000" name="adj"/>
                </a:avLst>
              </a:prstGeom>
              <a:solidFill>
                <a:srgbClr val="E6EE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1600">
                    <a:solidFill>
                      <a:srgbClr val="231F20"/>
                    </a:solidFill>
                    <a:latin typeface="Roboto"/>
                    <a:ea typeface="Roboto"/>
                    <a:cs typeface="Roboto"/>
                    <a:sym typeface="Roboto"/>
                  </a:rPr>
                  <a:t>Subtitle</a:t>
                </a:r>
                <a:endParaRPr sz="1600">
                  <a:solidFill>
                    <a:srgbClr val="231F20"/>
                  </a:solidFill>
                  <a:latin typeface="Roboto"/>
                  <a:ea typeface="Roboto"/>
                  <a:cs typeface="Roboto"/>
                  <a:sym typeface="Roboto"/>
                </a:endParaRPr>
              </a:p>
            </p:txBody>
          </p:sp>
          <p:sp>
            <p:nvSpPr>
              <p:cNvPr id="561" name="Google Shape;561;p31"/>
              <p:cNvSpPr/>
              <p:nvPr/>
            </p:nvSpPr>
            <p:spPr>
              <a:xfrm>
                <a:off x="3123750" y="2278875"/>
                <a:ext cx="421500" cy="421500"/>
              </a:xfrm>
              <a:prstGeom prst="ellipse">
                <a:avLst/>
              </a:prstGeom>
              <a:solidFill>
                <a:srgbClr val="00475E"/>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4</a:t>
                </a:r>
                <a:endParaRPr b="1" sz="2100">
                  <a:solidFill>
                    <a:schemeClr val="lt1"/>
                  </a:solidFill>
                  <a:latin typeface="Roboto"/>
                  <a:ea typeface="Roboto"/>
                  <a:cs typeface="Roboto"/>
                  <a:sym typeface="Roboto"/>
                </a:endParaRPr>
              </a:p>
            </p:txBody>
          </p:sp>
        </p:grpSp>
        <p:grpSp>
          <p:nvGrpSpPr>
            <p:cNvPr id="562" name="Google Shape;562;p31"/>
            <p:cNvGrpSpPr/>
            <p:nvPr/>
          </p:nvGrpSpPr>
          <p:grpSpPr>
            <a:xfrm>
              <a:off x="6101250" y="1450350"/>
              <a:ext cx="1917300" cy="421500"/>
              <a:chOff x="3123750" y="2278875"/>
              <a:chExt cx="1917300" cy="421500"/>
            </a:xfrm>
          </p:grpSpPr>
          <p:sp>
            <p:nvSpPr>
              <p:cNvPr id="563" name="Google Shape;563;p31"/>
              <p:cNvSpPr/>
              <p:nvPr/>
            </p:nvSpPr>
            <p:spPr>
              <a:xfrm>
                <a:off x="3123750" y="2283150"/>
                <a:ext cx="1917300" cy="410400"/>
              </a:xfrm>
              <a:prstGeom prst="roundRect">
                <a:avLst>
                  <a:gd fmla="val 50000" name="adj"/>
                </a:avLst>
              </a:prstGeom>
              <a:solidFill>
                <a:srgbClr val="B3C9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1600">
                    <a:solidFill>
                      <a:srgbClr val="231F20"/>
                    </a:solidFill>
                    <a:latin typeface="Roboto"/>
                    <a:ea typeface="Roboto"/>
                    <a:cs typeface="Roboto"/>
                    <a:sym typeface="Roboto"/>
                  </a:rPr>
                  <a:t>Subtitle</a:t>
                </a:r>
                <a:endParaRPr sz="1600">
                  <a:solidFill>
                    <a:srgbClr val="231F20"/>
                  </a:solidFill>
                  <a:latin typeface="Roboto"/>
                  <a:ea typeface="Roboto"/>
                  <a:cs typeface="Roboto"/>
                  <a:sym typeface="Roboto"/>
                </a:endParaRPr>
              </a:p>
            </p:txBody>
          </p:sp>
          <p:sp>
            <p:nvSpPr>
              <p:cNvPr id="564" name="Google Shape;564;p31"/>
              <p:cNvSpPr/>
              <p:nvPr/>
            </p:nvSpPr>
            <p:spPr>
              <a:xfrm>
                <a:off x="3123750" y="2278875"/>
                <a:ext cx="421500" cy="421500"/>
              </a:xfrm>
              <a:prstGeom prst="ellipse">
                <a:avLst/>
              </a:prstGeom>
              <a:solidFill>
                <a:srgbClr val="00475E"/>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2</a:t>
                </a:r>
                <a:endParaRPr b="1" sz="2100">
                  <a:solidFill>
                    <a:schemeClr val="lt1"/>
                  </a:solidFill>
                  <a:latin typeface="Roboto"/>
                  <a:ea typeface="Roboto"/>
                  <a:cs typeface="Roboto"/>
                  <a:sym typeface="Roboto"/>
                </a:endParaRPr>
              </a:p>
            </p:txBody>
          </p:sp>
        </p:grpSp>
        <p:grpSp>
          <p:nvGrpSpPr>
            <p:cNvPr id="565" name="Google Shape;565;p31"/>
            <p:cNvGrpSpPr/>
            <p:nvPr/>
          </p:nvGrpSpPr>
          <p:grpSpPr>
            <a:xfrm>
              <a:off x="6101250" y="4082125"/>
              <a:ext cx="1917300" cy="421500"/>
              <a:chOff x="3123750" y="2278875"/>
              <a:chExt cx="1917300" cy="421500"/>
            </a:xfrm>
          </p:grpSpPr>
          <p:sp>
            <p:nvSpPr>
              <p:cNvPr id="566" name="Google Shape;566;p31"/>
              <p:cNvSpPr/>
              <p:nvPr/>
            </p:nvSpPr>
            <p:spPr>
              <a:xfrm>
                <a:off x="3123750" y="2283150"/>
                <a:ext cx="1917300" cy="410400"/>
              </a:xfrm>
              <a:prstGeom prst="roundRect">
                <a:avLst>
                  <a:gd fmla="val 50000" name="adj"/>
                </a:avLst>
              </a:prstGeom>
              <a:solidFill>
                <a:srgbClr val="B3C9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1600">
                    <a:solidFill>
                      <a:srgbClr val="231F20"/>
                    </a:solidFill>
                    <a:latin typeface="Roboto"/>
                    <a:ea typeface="Roboto"/>
                    <a:cs typeface="Roboto"/>
                    <a:sym typeface="Roboto"/>
                  </a:rPr>
                  <a:t>Subtitle</a:t>
                </a:r>
                <a:endParaRPr sz="1600">
                  <a:solidFill>
                    <a:srgbClr val="231F20"/>
                  </a:solidFill>
                  <a:latin typeface="Roboto"/>
                  <a:ea typeface="Roboto"/>
                  <a:cs typeface="Roboto"/>
                  <a:sym typeface="Roboto"/>
                </a:endParaRPr>
              </a:p>
            </p:txBody>
          </p:sp>
          <p:sp>
            <p:nvSpPr>
              <p:cNvPr id="567" name="Google Shape;567;p31"/>
              <p:cNvSpPr/>
              <p:nvPr/>
            </p:nvSpPr>
            <p:spPr>
              <a:xfrm>
                <a:off x="3123750" y="2278875"/>
                <a:ext cx="421500" cy="421500"/>
              </a:xfrm>
              <a:prstGeom prst="ellipse">
                <a:avLst/>
              </a:prstGeom>
              <a:solidFill>
                <a:srgbClr val="00475E"/>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7</a:t>
                </a:r>
                <a:endParaRPr b="1" sz="2100">
                  <a:solidFill>
                    <a:schemeClr val="lt1"/>
                  </a:solidFill>
                  <a:latin typeface="Roboto"/>
                  <a:ea typeface="Roboto"/>
                  <a:cs typeface="Roboto"/>
                  <a:sym typeface="Roboto"/>
                </a:endParaRPr>
              </a:p>
            </p:txBody>
          </p:sp>
        </p:grpSp>
        <p:grpSp>
          <p:nvGrpSpPr>
            <p:cNvPr id="568" name="Google Shape;568;p31"/>
            <p:cNvGrpSpPr/>
            <p:nvPr/>
          </p:nvGrpSpPr>
          <p:grpSpPr>
            <a:xfrm>
              <a:off x="6101250" y="2766238"/>
              <a:ext cx="1917300" cy="421500"/>
              <a:chOff x="3123750" y="2278875"/>
              <a:chExt cx="1917300" cy="421500"/>
            </a:xfrm>
          </p:grpSpPr>
          <p:sp>
            <p:nvSpPr>
              <p:cNvPr id="569" name="Google Shape;569;p31"/>
              <p:cNvSpPr/>
              <p:nvPr/>
            </p:nvSpPr>
            <p:spPr>
              <a:xfrm>
                <a:off x="3123750" y="2283150"/>
                <a:ext cx="1917300" cy="410400"/>
              </a:xfrm>
              <a:prstGeom prst="roundRect">
                <a:avLst>
                  <a:gd fmla="val 50000" name="adj"/>
                </a:avLst>
              </a:prstGeom>
              <a:solidFill>
                <a:srgbClr val="E6EE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1600">
                    <a:solidFill>
                      <a:srgbClr val="231F20"/>
                    </a:solidFill>
                    <a:latin typeface="Roboto"/>
                    <a:ea typeface="Roboto"/>
                    <a:cs typeface="Roboto"/>
                    <a:sym typeface="Roboto"/>
                  </a:rPr>
                  <a:t>Subtitle</a:t>
                </a:r>
                <a:endParaRPr sz="1600">
                  <a:solidFill>
                    <a:srgbClr val="231F20"/>
                  </a:solidFill>
                  <a:latin typeface="Roboto"/>
                  <a:ea typeface="Roboto"/>
                  <a:cs typeface="Roboto"/>
                  <a:sym typeface="Roboto"/>
                </a:endParaRPr>
              </a:p>
            </p:txBody>
          </p:sp>
          <p:sp>
            <p:nvSpPr>
              <p:cNvPr id="570" name="Google Shape;570;p31"/>
              <p:cNvSpPr/>
              <p:nvPr/>
            </p:nvSpPr>
            <p:spPr>
              <a:xfrm>
                <a:off x="3123750" y="2278875"/>
                <a:ext cx="421500" cy="421500"/>
              </a:xfrm>
              <a:prstGeom prst="ellipse">
                <a:avLst/>
              </a:prstGeom>
              <a:solidFill>
                <a:srgbClr val="00475E"/>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5</a:t>
                </a:r>
                <a:endParaRPr b="1" sz="2100">
                  <a:solidFill>
                    <a:schemeClr val="lt1"/>
                  </a:solidFill>
                  <a:latin typeface="Roboto"/>
                  <a:ea typeface="Roboto"/>
                  <a:cs typeface="Roboto"/>
                  <a:sym typeface="Roboto"/>
                </a:endParaRPr>
              </a:p>
            </p:txBody>
          </p:sp>
        </p:grpSp>
      </p:grpSp>
      <p:grpSp>
        <p:nvGrpSpPr>
          <p:cNvPr id="571" name="Google Shape;571;p31"/>
          <p:cNvGrpSpPr/>
          <p:nvPr/>
        </p:nvGrpSpPr>
        <p:grpSpPr>
          <a:xfrm>
            <a:off x="7580079" y="618984"/>
            <a:ext cx="1055425" cy="3884641"/>
            <a:chOff x="7580079" y="618984"/>
            <a:chExt cx="1055425" cy="3884641"/>
          </a:xfrm>
        </p:grpSpPr>
        <p:sp>
          <p:nvSpPr>
            <p:cNvPr id="572" name="Google Shape;572;p31"/>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19</a:t>
              </a:r>
              <a:endParaRPr sz="800">
                <a:solidFill>
                  <a:schemeClr val="lt1"/>
                </a:solidFill>
                <a:latin typeface="Roboto"/>
                <a:ea typeface="Roboto"/>
                <a:cs typeface="Roboto"/>
                <a:sym typeface="Roboto"/>
              </a:endParaRPr>
            </a:p>
          </p:txBody>
        </p:sp>
        <p:grpSp>
          <p:nvGrpSpPr>
            <p:cNvPr id="573" name="Google Shape;573;p31"/>
            <p:cNvGrpSpPr/>
            <p:nvPr/>
          </p:nvGrpSpPr>
          <p:grpSpPr>
            <a:xfrm>
              <a:off x="7580079" y="618984"/>
              <a:ext cx="1054725" cy="3459566"/>
              <a:chOff x="7528754" y="618984"/>
              <a:chExt cx="1054725" cy="3459566"/>
            </a:xfrm>
          </p:grpSpPr>
          <p:sp>
            <p:nvSpPr>
              <p:cNvPr id="574" name="Google Shape;574;p31"/>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75" name="Google Shape;575;p31"/>
              <p:cNvGrpSpPr/>
              <p:nvPr/>
            </p:nvGrpSpPr>
            <p:grpSpPr>
              <a:xfrm>
                <a:off x="7528754" y="618984"/>
                <a:ext cx="1054725" cy="189500"/>
                <a:chOff x="4277125" y="1593700"/>
                <a:chExt cx="1054725" cy="189500"/>
              </a:xfrm>
            </p:grpSpPr>
            <p:grpSp>
              <p:nvGrpSpPr>
                <p:cNvPr id="576" name="Google Shape;576;p31"/>
                <p:cNvGrpSpPr/>
                <p:nvPr/>
              </p:nvGrpSpPr>
              <p:grpSpPr>
                <a:xfrm>
                  <a:off x="4277125" y="1593700"/>
                  <a:ext cx="326775" cy="187850"/>
                  <a:chOff x="4277125" y="1593700"/>
                  <a:chExt cx="326775" cy="187850"/>
                </a:xfrm>
              </p:grpSpPr>
              <p:sp>
                <p:nvSpPr>
                  <p:cNvPr id="577" name="Google Shape;577;p31"/>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8" name="Google Shape;578;p31"/>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79" name="Google Shape;579;p31"/>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4"/>
          <p:cNvSpPr txBox="1"/>
          <p:nvPr/>
        </p:nvSpPr>
        <p:spPr>
          <a:xfrm>
            <a:off x="495156" y="533447"/>
            <a:ext cx="3648600" cy="1191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300">
                <a:solidFill>
                  <a:srgbClr val="00475E"/>
                </a:solidFill>
                <a:latin typeface="Roboto Black"/>
                <a:ea typeface="Roboto Black"/>
                <a:cs typeface="Roboto Black"/>
                <a:sym typeface="Roboto Black"/>
              </a:rPr>
              <a:t>Table of </a:t>
            </a:r>
            <a:endParaRPr sz="4300">
              <a:solidFill>
                <a:srgbClr val="00475E"/>
              </a:solidFill>
              <a:latin typeface="Roboto Black"/>
              <a:ea typeface="Roboto Black"/>
              <a:cs typeface="Roboto Black"/>
              <a:sym typeface="Roboto Black"/>
            </a:endParaRPr>
          </a:p>
          <a:p>
            <a:pPr indent="0" lvl="0" marL="0" rtl="0" algn="l">
              <a:lnSpc>
                <a:spcPct val="90000"/>
              </a:lnSpc>
              <a:spcBef>
                <a:spcPts val="0"/>
              </a:spcBef>
              <a:spcAft>
                <a:spcPts val="0"/>
              </a:spcAft>
              <a:buNone/>
            </a:pPr>
            <a:r>
              <a:rPr lang="ru" sz="4300">
                <a:solidFill>
                  <a:srgbClr val="231F20"/>
                </a:solidFill>
                <a:latin typeface="Roboto Black"/>
                <a:ea typeface="Roboto Black"/>
                <a:cs typeface="Roboto Black"/>
                <a:sym typeface="Roboto Black"/>
              </a:rPr>
              <a:t>Contents</a:t>
            </a:r>
            <a:endParaRPr sz="4300">
              <a:solidFill>
                <a:srgbClr val="231F20"/>
              </a:solidFill>
              <a:latin typeface="Roboto Black"/>
              <a:ea typeface="Roboto Black"/>
              <a:cs typeface="Roboto Black"/>
              <a:sym typeface="Roboto Black"/>
            </a:endParaRPr>
          </a:p>
        </p:txBody>
      </p:sp>
      <p:sp>
        <p:nvSpPr>
          <p:cNvPr id="74" name="Google Shape;74;p14"/>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a:t>
            </a:r>
            <a:endParaRPr sz="800">
              <a:solidFill>
                <a:schemeClr val="lt1"/>
              </a:solidFill>
              <a:latin typeface="Roboto"/>
              <a:ea typeface="Roboto"/>
              <a:cs typeface="Roboto"/>
              <a:sym typeface="Roboto"/>
            </a:endParaRPr>
          </a:p>
        </p:txBody>
      </p:sp>
      <p:grpSp>
        <p:nvGrpSpPr>
          <p:cNvPr id="75" name="Google Shape;75;p14"/>
          <p:cNvGrpSpPr/>
          <p:nvPr/>
        </p:nvGrpSpPr>
        <p:grpSpPr>
          <a:xfrm>
            <a:off x="7580079" y="618984"/>
            <a:ext cx="1054725" cy="3459566"/>
            <a:chOff x="7528754" y="618984"/>
            <a:chExt cx="1054725" cy="3459566"/>
          </a:xfrm>
        </p:grpSpPr>
        <p:sp>
          <p:nvSpPr>
            <p:cNvPr id="76" name="Google Shape;76;p14"/>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7" name="Google Shape;77;p14"/>
            <p:cNvGrpSpPr/>
            <p:nvPr/>
          </p:nvGrpSpPr>
          <p:grpSpPr>
            <a:xfrm>
              <a:off x="7528754" y="618984"/>
              <a:ext cx="1054725" cy="189500"/>
              <a:chOff x="4277125" y="1593700"/>
              <a:chExt cx="1054725" cy="189500"/>
            </a:xfrm>
          </p:grpSpPr>
          <p:grpSp>
            <p:nvGrpSpPr>
              <p:cNvPr id="78" name="Google Shape;78;p14"/>
              <p:cNvGrpSpPr/>
              <p:nvPr/>
            </p:nvGrpSpPr>
            <p:grpSpPr>
              <a:xfrm>
                <a:off x="4277125" y="1593700"/>
                <a:ext cx="326775" cy="187850"/>
                <a:chOff x="4277125" y="1593700"/>
                <a:chExt cx="326775" cy="187850"/>
              </a:xfrm>
            </p:grpSpPr>
            <p:sp>
              <p:nvSpPr>
                <p:cNvPr id="79" name="Google Shape;79;p14"/>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 name="Google Shape;80;p14"/>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1" name="Google Shape;81;p14"/>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cxnSp>
        <p:nvCxnSpPr>
          <p:cNvPr id="82" name="Google Shape;82;p14"/>
          <p:cNvCxnSpPr/>
          <p:nvPr/>
        </p:nvCxnSpPr>
        <p:spPr>
          <a:xfrm>
            <a:off x="508654" y="1724756"/>
            <a:ext cx="4801200" cy="0"/>
          </a:xfrm>
          <a:prstGeom prst="straightConnector1">
            <a:avLst/>
          </a:prstGeom>
          <a:noFill/>
          <a:ln cap="flat" cmpd="sng" w="19050">
            <a:solidFill>
              <a:srgbClr val="95BDC7"/>
            </a:solidFill>
            <a:prstDash val="solid"/>
            <a:round/>
            <a:headEnd len="med" w="med" type="none"/>
            <a:tailEnd len="med" w="med" type="none"/>
          </a:ln>
        </p:spPr>
      </p:cxnSp>
      <p:grpSp>
        <p:nvGrpSpPr>
          <p:cNvPr id="83" name="Google Shape;83;p14"/>
          <p:cNvGrpSpPr/>
          <p:nvPr/>
        </p:nvGrpSpPr>
        <p:grpSpPr>
          <a:xfrm>
            <a:off x="2816900" y="2076775"/>
            <a:ext cx="4836800" cy="2419693"/>
            <a:chOff x="2816901" y="2076775"/>
            <a:chExt cx="4836800" cy="2419693"/>
          </a:xfrm>
        </p:grpSpPr>
        <p:grpSp>
          <p:nvGrpSpPr>
            <p:cNvPr id="84" name="Google Shape;84;p14"/>
            <p:cNvGrpSpPr/>
            <p:nvPr/>
          </p:nvGrpSpPr>
          <p:grpSpPr>
            <a:xfrm>
              <a:off x="2816901" y="2076775"/>
              <a:ext cx="2347775" cy="614890"/>
              <a:chOff x="2816901" y="2076775"/>
              <a:chExt cx="2347775" cy="614890"/>
            </a:xfrm>
          </p:grpSpPr>
          <p:sp>
            <p:nvSpPr>
              <p:cNvPr id="85" name="Google Shape;85;p14"/>
              <p:cNvSpPr txBox="1"/>
              <p:nvPr/>
            </p:nvSpPr>
            <p:spPr>
              <a:xfrm>
                <a:off x="3217676" y="2076775"/>
                <a:ext cx="1947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Section Name</a:t>
                </a:r>
                <a:endParaRPr sz="1800">
                  <a:solidFill>
                    <a:srgbClr val="231F20"/>
                  </a:solidFill>
                  <a:latin typeface="Roboto Medium"/>
                  <a:ea typeface="Roboto Medium"/>
                  <a:cs typeface="Roboto Medium"/>
                  <a:sym typeface="Roboto Medium"/>
                </a:endParaRPr>
              </a:p>
            </p:txBody>
          </p:sp>
          <p:sp>
            <p:nvSpPr>
              <p:cNvPr id="86" name="Google Shape;86;p14"/>
              <p:cNvSpPr txBox="1"/>
              <p:nvPr/>
            </p:nvSpPr>
            <p:spPr>
              <a:xfrm>
                <a:off x="2816901" y="2076775"/>
                <a:ext cx="3675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01.</a:t>
                </a:r>
                <a:endParaRPr sz="1800">
                  <a:solidFill>
                    <a:srgbClr val="231F20"/>
                  </a:solidFill>
                  <a:latin typeface="Roboto Medium"/>
                  <a:ea typeface="Roboto Medium"/>
                  <a:cs typeface="Roboto Medium"/>
                  <a:sym typeface="Roboto Medium"/>
                </a:endParaRPr>
              </a:p>
            </p:txBody>
          </p:sp>
          <p:sp>
            <p:nvSpPr>
              <p:cNvPr id="87" name="Google Shape;87;p14"/>
              <p:cNvSpPr txBox="1"/>
              <p:nvPr/>
            </p:nvSpPr>
            <p:spPr>
              <a:xfrm>
                <a:off x="3217676" y="2383865"/>
                <a:ext cx="19470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Overview of presentation </a:t>
                </a:r>
                <a:endParaRPr sz="1000">
                  <a:solidFill>
                    <a:srgbClr val="231F20"/>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structure</a:t>
                </a:r>
                <a:endParaRPr sz="1000">
                  <a:solidFill>
                    <a:srgbClr val="231F20"/>
                  </a:solidFill>
                  <a:latin typeface="Roboto Light"/>
                  <a:ea typeface="Roboto Light"/>
                  <a:cs typeface="Roboto Light"/>
                  <a:sym typeface="Roboto Light"/>
                </a:endParaRPr>
              </a:p>
            </p:txBody>
          </p:sp>
        </p:grpSp>
        <p:grpSp>
          <p:nvGrpSpPr>
            <p:cNvPr id="88" name="Google Shape;88;p14"/>
            <p:cNvGrpSpPr/>
            <p:nvPr/>
          </p:nvGrpSpPr>
          <p:grpSpPr>
            <a:xfrm>
              <a:off x="2816901" y="2979176"/>
              <a:ext cx="2347775" cy="614890"/>
              <a:chOff x="2816901" y="2076775"/>
              <a:chExt cx="2347775" cy="614890"/>
            </a:xfrm>
          </p:grpSpPr>
          <p:sp>
            <p:nvSpPr>
              <p:cNvPr id="89" name="Google Shape;89;p14"/>
              <p:cNvSpPr txBox="1"/>
              <p:nvPr/>
            </p:nvSpPr>
            <p:spPr>
              <a:xfrm>
                <a:off x="3217676" y="2076775"/>
                <a:ext cx="1947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Section Name</a:t>
                </a:r>
                <a:endParaRPr sz="1800">
                  <a:solidFill>
                    <a:srgbClr val="231F20"/>
                  </a:solidFill>
                  <a:latin typeface="Roboto Medium"/>
                  <a:ea typeface="Roboto Medium"/>
                  <a:cs typeface="Roboto Medium"/>
                  <a:sym typeface="Roboto Medium"/>
                </a:endParaRPr>
              </a:p>
            </p:txBody>
          </p:sp>
          <p:sp>
            <p:nvSpPr>
              <p:cNvPr id="90" name="Google Shape;90;p14"/>
              <p:cNvSpPr txBox="1"/>
              <p:nvPr/>
            </p:nvSpPr>
            <p:spPr>
              <a:xfrm>
                <a:off x="2816901" y="2076775"/>
                <a:ext cx="3675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02.</a:t>
                </a:r>
                <a:endParaRPr sz="1800">
                  <a:solidFill>
                    <a:srgbClr val="231F20"/>
                  </a:solidFill>
                  <a:latin typeface="Roboto Medium"/>
                  <a:ea typeface="Roboto Medium"/>
                  <a:cs typeface="Roboto Medium"/>
                  <a:sym typeface="Roboto Medium"/>
                </a:endParaRPr>
              </a:p>
            </p:txBody>
          </p:sp>
          <p:sp>
            <p:nvSpPr>
              <p:cNvPr id="91" name="Google Shape;91;p14"/>
              <p:cNvSpPr txBox="1"/>
              <p:nvPr/>
            </p:nvSpPr>
            <p:spPr>
              <a:xfrm>
                <a:off x="3217676" y="2383865"/>
                <a:ext cx="19470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Overview of presentation </a:t>
                </a:r>
                <a:endParaRPr sz="1000">
                  <a:solidFill>
                    <a:srgbClr val="231F20"/>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structure</a:t>
                </a:r>
                <a:endParaRPr sz="1000">
                  <a:solidFill>
                    <a:srgbClr val="231F20"/>
                  </a:solidFill>
                  <a:latin typeface="Roboto Light"/>
                  <a:ea typeface="Roboto Light"/>
                  <a:cs typeface="Roboto Light"/>
                  <a:sym typeface="Roboto Light"/>
                </a:endParaRPr>
              </a:p>
            </p:txBody>
          </p:sp>
        </p:grpSp>
        <p:grpSp>
          <p:nvGrpSpPr>
            <p:cNvPr id="92" name="Google Shape;92;p14"/>
            <p:cNvGrpSpPr/>
            <p:nvPr/>
          </p:nvGrpSpPr>
          <p:grpSpPr>
            <a:xfrm>
              <a:off x="2816901" y="3881578"/>
              <a:ext cx="2347775" cy="614890"/>
              <a:chOff x="2816901" y="2076775"/>
              <a:chExt cx="2347775" cy="614890"/>
            </a:xfrm>
          </p:grpSpPr>
          <p:sp>
            <p:nvSpPr>
              <p:cNvPr id="93" name="Google Shape;93;p14"/>
              <p:cNvSpPr txBox="1"/>
              <p:nvPr/>
            </p:nvSpPr>
            <p:spPr>
              <a:xfrm>
                <a:off x="3217676" y="2076775"/>
                <a:ext cx="1947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Section Name</a:t>
                </a:r>
                <a:endParaRPr sz="1800">
                  <a:solidFill>
                    <a:srgbClr val="231F20"/>
                  </a:solidFill>
                  <a:latin typeface="Roboto Medium"/>
                  <a:ea typeface="Roboto Medium"/>
                  <a:cs typeface="Roboto Medium"/>
                  <a:sym typeface="Roboto Medium"/>
                </a:endParaRPr>
              </a:p>
            </p:txBody>
          </p:sp>
          <p:sp>
            <p:nvSpPr>
              <p:cNvPr id="94" name="Google Shape;94;p14"/>
              <p:cNvSpPr txBox="1"/>
              <p:nvPr/>
            </p:nvSpPr>
            <p:spPr>
              <a:xfrm>
                <a:off x="2816901" y="2076775"/>
                <a:ext cx="3675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03.</a:t>
                </a:r>
                <a:endParaRPr sz="1800">
                  <a:solidFill>
                    <a:srgbClr val="231F20"/>
                  </a:solidFill>
                  <a:latin typeface="Roboto Medium"/>
                  <a:ea typeface="Roboto Medium"/>
                  <a:cs typeface="Roboto Medium"/>
                  <a:sym typeface="Roboto Medium"/>
                </a:endParaRPr>
              </a:p>
            </p:txBody>
          </p:sp>
          <p:sp>
            <p:nvSpPr>
              <p:cNvPr id="95" name="Google Shape;95;p14"/>
              <p:cNvSpPr txBox="1"/>
              <p:nvPr/>
            </p:nvSpPr>
            <p:spPr>
              <a:xfrm>
                <a:off x="3217676" y="2383865"/>
                <a:ext cx="19470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Overview of presentation </a:t>
                </a:r>
                <a:endParaRPr sz="1000">
                  <a:solidFill>
                    <a:srgbClr val="231F20"/>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structure</a:t>
                </a:r>
                <a:endParaRPr sz="1000">
                  <a:solidFill>
                    <a:srgbClr val="231F20"/>
                  </a:solidFill>
                  <a:latin typeface="Roboto Light"/>
                  <a:ea typeface="Roboto Light"/>
                  <a:cs typeface="Roboto Light"/>
                  <a:sym typeface="Roboto Light"/>
                </a:endParaRPr>
              </a:p>
            </p:txBody>
          </p:sp>
        </p:grpSp>
        <p:grpSp>
          <p:nvGrpSpPr>
            <p:cNvPr id="96" name="Google Shape;96;p14"/>
            <p:cNvGrpSpPr/>
            <p:nvPr/>
          </p:nvGrpSpPr>
          <p:grpSpPr>
            <a:xfrm>
              <a:off x="5305926" y="2076775"/>
              <a:ext cx="2347775" cy="614890"/>
              <a:chOff x="2816901" y="2076775"/>
              <a:chExt cx="2347775" cy="614890"/>
            </a:xfrm>
          </p:grpSpPr>
          <p:sp>
            <p:nvSpPr>
              <p:cNvPr id="97" name="Google Shape;97;p14"/>
              <p:cNvSpPr txBox="1"/>
              <p:nvPr/>
            </p:nvSpPr>
            <p:spPr>
              <a:xfrm>
                <a:off x="3217676" y="2076775"/>
                <a:ext cx="1947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Section Name</a:t>
                </a:r>
                <a:endParaRPr sz="1800">
                  <a:solidFill>
                    <a:srgbClr val="231F20"/>
                  </a:solidFill>
                  <a:latin typeface="Roboto Medium"/>
                  <a:ea typeface="Roboto Medium"/>
                  <a:cs typeface="Roboto Medium"/>
                  <a:sym typeface="Roboto Medium"/>
                </a:endParaRPr>
              </a:p>
            </p:txBody>
          </p:sp>
          <p:sp>
            <p:nvSpPr>
              <p:cNvPr id="98" name="Google Shape;98;p14"/>
              <p:cNvSpPr txBox="1"/>
              <p:nvPr/>
            </p:nvSpPr>
            <p:spPr>
              <a:xfrm>
                <a:off x="2816901" y="2076775"/>
                <a:ext cx="3675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04.</a:t>
                </a:r>
                <a:endParaRPr sz="1800">
                  <a:solidFill>
                    <a:srgbClr val="231F20"/>
                  </a:solidFill>
                  <a:latin typeface="Roboto Medium"/>
                  <a:ea typeface="Roboto Medium"/>
                  <a:cs typeface="Roboto Medium"/>
                  <a:sym typeface="Roboto Medium"/>
                </a:endParaRPr>
              </a:p>
            </p:txBody>
          </p:sp>
          <p:sp>
            <p:nvSpPr>
              <p:cNvPr id="99" name="Google Shape;99;p14"/>
              <p:cNvSpPr txBox="1"/>
              <p:nvPr/>
            </p:nvSpPr>
            <p:spPr>
              <a:xfrm>
                <a:off x="3217676" y="2383865"/>
                <a:ext cx="19470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Overview of presentation </a:t>
                </a:r>
                <a:endParaRPr sz="1000">
                  <a:solidFill>
                    <a:srgbClr val="231F20"/>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structure</a:t>
                </a:r>
                <a:endParaRPr sz="1000">
                  <a:solidFill>
                    <a:srgbClr val="231F20"/>
                  </a:solidFill>
                  <a:latin typeface="Roboto Light"/>
                  <a:ea typeface="Roboto Light"/>
                  <a:cs typeface="Roboto Light"/>
                  <a:sym typeface="Roboto Light"/>
                </a:endParaRPr>
              </a:p>
            </p:txBody>
          </p:sp>
        </p:grpSp>
        <p:grpSp>
          <p:nvGrpSpPr>
            <p:cNvPr id="100" name="Google Shape;100;p14"/>
            <p:cNvGrpSpPr/>
            <p:nvPr/>
          </p:nvGrpSpPr>
          <p:grpSpPr>
            <a:xfrm>
              <a:off x="5305926" y="2979176"/>
              <a:ext cx="2347775" cy="614890"/>
              <a:chOff x="2816901" y="2076775"/>
              <a:chExt cx="2347775" cy="614890"/>
            </a:xfrm>
          </p:grpSpPr>
          <p:sp>
            <p:nvSpPr>
              <p:cNvPr id="101" name="Google Shape;101;p14"/>
              <p:cNvSpPr txBox="1"/>
              <p:nvPr/>
            </p:nvSpPr>
            <p:spPr>
              <a:xfrm>
                <a:off x="3217676" y="2076775"/>
                <a:ext cx="1947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Section Name</a:t>
                </a:r>
                <a:endParaRPr sz="1800">
                  <a:solidFill>
                    <a:srgbClr val="231F20"/>
                  </a:solidFill>
                  <a:latin typeface="Roboto Medium"/>
                  <a:ea typeface="Roboto Medium"/>
                  <a:cs typeface="Roboto Medium"/>
                  <a:sym typeface="Roboto Medium"/>
                </a:endParaRPr>
              </a:p>
            </p:txBody>
          </p:sp>
          <p:sp>
            <p:nvSpPr>
              <p:cNvPr id="102" name="Google Shape;102;p14"/>
              <p:cNvSpPr txBox="1"/>
              <p:nvPr/>
            </p:nvSpPr>
            <p:spPr>
              <a:xfrm>
                <a:off x="2816901" y="2076775"/>
                <a:ext cx="3675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05.</a:t>
                </a:r>
                <a:endParaRPr sz="1800">
                  <a:solidFill>
                    <a:srgbClr val="231F20"/>
                  </a:solidFill>
                  <a:latin typeface="Roboto Medium"/>
                  <a:ea typeface="Roboto Medium"/>
                  <a:cs typeface="Roboto Medium"/>
                  <a:sym typeface="Roboto Medium"/>
                </a:endParaRPr>
              </a:p>
            </p:txBody>
          </p:sp>
          <p:sp>
            <p:nvSpPr>
              <p:cNvPr id="103" name="Google Shape;103;p14"/>
              <p:cNvSpPr txBox="1"/>
              <p:nvPr/>
            </p:nvSpPr>
            <p:spPr>
              <a:xfrm>
                <a:off x="3217676" y="2383865"/>
                <a:ext cx="19470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Overview of presentation </a:t>
                </a:r>
                <a:endParaRPr sz="1000">
                  <a:solidFill>
                    <a:srgbClr val="231F20"/>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structure</a:t>
                </a:r>
                <a:endParaRPr sz="1000">
                  <a:solidFill>
                    <a:srgbClr val="231F20"/>
                  </a:solidFill>
                  <a:latin typeface="Roboto Light"/>
                  <a:ea typeface="Roboto Light"/>
                  <a:cs typeface="Roboto Light"/>
                  <a:sym typeface="Roboto Light"/>
                </a:endParaRPr>
              </a:p>
            </p:txBody>
          </p:sp>
        </p:grpSp>
        <p:grpSp>
          <p:nvGrpSpPr>
            <p:cNvPr id="104" name="Google Shape;104;p14"/>
            <p:cNvGrpSpPr/>
            <p:nvPr/>
          </p:nvGrpSpPr>
          <p:grpSpPr>
            <a:xfrm>
              <a:off x="5305926" y="3881578"/>
              <a:ext cx="2347775" cy="614890"/>
              <a:chOff x="2816901" y="2076775"/>
              <a:chExt cx="2347775" cy="614890"/>
            </a:xfrm>
          </p:grpSpPr>
          <p:sp>
            <p:nvSpPr>
              <p:cNvPr id="105" name="Google Shape;105;p14"/>
              <p:cNvSpPr txBox="1"/>
              <p:nvPr/>
            </p:nvSpPr>
            <p:spPr>
              <a:xfrm>
                <a:off x="3217676" y="2076775"/>
                <a:ext cx="1947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Section Name</a:t>
                </a:r>
                <a:endParaRPr sz="1800">
                  <a:solidFill>
                    <a:srgbClr val="231F20"/>
                  </a:solidFill>
                  <a:latin typeface="Roboto Medium"/>
                  <a:ea typeface="Roboto Medium"/>
                  <a:cs typeface="Roboto Medium"/>
                  <a:sym typeface="Roboto Medium"/>
                </a:endParaRPr>
              </a:p>
            </p:txBody>
          </p:sp>
          <p:sp>
            <p:nvSpPr>
              <p:cNvPr id="106" name="Google Shape;106;p14"/>
              <p:cNvSpPr txBox="1"/>
              <p:nvPr/>
            </p:nvSpPr>
            <p:spPr>
              <a:xfrm>
                <a:off x="2816901" y="2076775"/>
                <a:ext cx="3675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Medium"/>
                    <a:ea typeface="Roboto Medium"/>
                    <a:cs typeface="Roboto Medium"/>
                    <a:sym typeface="Roboto Medium"/>
                  </a:rPr>
                  <a:t>06.</a:t>
                </a:r>
                <a:endParaRPr sz="1800">
                  <a:solidFill>
                    <a:srgbClr val="231F20"/>
                  </a:solidFill>
                  <a:latin typeface="Roboto Medium"/>
                  <a:ea typeface="Roboto Medium"/>
                  <a:cs typeface="Roboto Medium"/>
                  <a:sym typeface="Roboto Medium"/>
                </a:endParaRPr>
              </a:p>
            </p:txBody>
          </p:sp>
          <p:sp>
            <p:nvSpPr>
              <p:cNvPr id="107" name="Google Shape;107;p14"/>
              <p:cNvSpPr txBox="1"/>
              <p:nvPr/>
            </p:nvSpPr>
            <p:spPr>
              <a:xfrm>
                <a:off x="3217676" y="2383865"/>
                <a:ext cx="19470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Overview of presentation </a:t>
                </a:r>
                <a:endParaRPr sz="1000">
                  <a:solidFill>
                    <a:srgbClr val="231F20"/>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ru" sz="1000">
                    <a:solidFill>
                      <a:srgbClr val="231F20"/>
                    </a:solidFill>
                    <a:latin typeface="Roboto Light"/>
                    <a:ea typeface="Roboto Light"/>
                    <a:cs typeface="Roboto Light"/>
                    <a:sym typeface="Roboto Light"/>
                  </a:rPr>
                  <a:t>structure</a:t>
                </a:r>
                <a:endParaRPr sz="1000">
                  <a:solidFill>
                    <a:srgbClr val="231F20"/>
                  </a:solidFill>
                  <a:latin typeface="Roboto Light"/>
                  <a:ea typeface="Roboto Light"/>
                  <a:cs typeface="Roboto Light"/>
                  <a:sym typeface="Roboto Light"/>
                </a:endParaRPr>
              </a:p>
            </p:txBody>
          </p:sp>
        </p:grpSp>
      </p:grpSp>
      <p:pic>
        <p:nvPicPr>
          <p:cNvPr id="108" name="Google Shape;108;p14"/>
          <p:cNvPicPr preferRelativeResize="0"/>
          <p:nvPr/>
        </p:nvPicPr>
        <p:blipFill>
          <a:blip r:embed="rId3">
            <a:alphaModFix/>
          </a:blip>
          <a:stretch>
            <a:fillRect/>
          </a:stretch>
        </p:blipFill>
        <p:spPr>
          <a:xfrm>
            <a:off x="508652" y="2062600"/>
            <a:ext cx="1821861" cy="2441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32"/>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20</a:t>
            </a:r>
            <a:endParaRPr sz="800">
              <a:solidFill>
                <a:schemeClr val="lt1"/>
              </a:solidFill>
              <a:latin typeface="Roboto"/>
              <a:ea typeface="Roboto"/>
              <a:cs typeface="Roboto"/>
              <a:sym typeface="Roboto"/>
            </a:endParaRPr>
          </a:p>
        </p:txBody>
      </p:sp>
      <p:sp>
        <p:nvSpPr>
          <p:cNvPr id="585" name="Google Shape;585;p32"/>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86" name="Google Shape;586;p32"/>
          <p:cNvGrpSpPr/>
          <p:nvPr/>
        </p:nvGrpSpPr>
        <p:grpSpPr>
          <a:xfrm rot="5400000">
            <a:off x="-1813" y="1055759"/>
            <a:ext cx="1054725" cy="189500"/>
            <a:chOff x="4277125" y="1593700"/>
            <a:chExt cx="1054725" cy="189500"/>
          </a:xfrm>
        </p:grpSpPr>
        <p:grpSp>
          <p:nvGrpSpPr>
            <p:cNvPr id="587" name="Google Shape;587;p32"/>
            <p:cNvGrpSpPr/>
            <p:nvPr/>
          </p:nvGrpSpPr>
          <p:grpSpPr>
            <a:xfrm>
              <a:off x="4277125" y="1593700"/>
              <a:ext cx="326775" cy="187850"/>
              <a:chOff x="4277125" y="1593700"/>
              <a:chExt cx="326775" cy="187850"/>
            </a:xfrm>
          </p:grpSpPr>
          <p:sp>
            <p:nvSpPr>
              <p:cNvPr id="588" name="Google Shape;588;p32"/>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9" name="Google Shape;589;p32"/>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90" name="Google Shape;590;p32"/>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91" name="Google Shape;591;p32"/>
          <p:cNvSpPr txBox="1"/>
          <p:nvPr/>
        </p:nvSpPr>
        <p:spPr>
          <a:xfrm>
            <a:off x="1606800" y="545300"/>
            <a:ext cx="5930400" cy="567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Use Business </a:t>
            </a:r>
            <a:r>
              <a:rPr lang="ru" sz="4100">
                <a:solidFill>
                  <a:srgbClr val="231F20"/>
                </a:solidFill>
                <a:latin typeface="Roboto Black"/>
                <a:ea typeface="Roboto Black"/>
                <a:cs typeface="Roboto Black"/>
                <a:sym typeface="Roboto Black"/>
              </a:rPr>
              <a:t>Diagrams</a:t>
            </a:r>
            <a:endParaRPr sz="4100">
              <a:solidFill>
                <a:srgbClr val="231F20"/>
              </a:solidFill>
              <a:latin typeface="Roboto Black"/>
              <a:ea typeface="Roboto Black"/>
              <a:cs typeface="Roboto Black"/>
              <a:sym typeface="Roboto Black"/>
            </a:endParaRPr>
          </a:p>
        </p:txBody>
      </p:sp>
      <p:grpSp>
        <p:nvGrpSpPr>
          <p:cNvPr id="592" name="Google Shape;592;p32"/>
          <p:cNvGrpSpPr/>
          <p:nvPr/>
        </p:nvGrpSpPr>
        <p:grpSpPr>
          <a:xfrm>
            <a:off x="794875" y="1503655"/>
            <a:ext cx="7380425" cy="2835187"/>
            <a:chOff x="794875" y="1503655"/>
            <a:chExt cx="7380425" cy="2835187"/>
          </a:xfrm>
        </p:grpSpPr>
        <p:grpSp>
          <p:nvGrpSpPr>
            <p:cNvPr id="593" name="Google Shape;593;p32"/>
            <p:cNvGrpSpPr/>
            <p:nvPr/>
          </p:nvGrpSpPr>
          <p:grpSpPr>
            <a:xfrm>
              <a:off x="3582475" y="1503655"/>
              <a:ext cx="1684200" cy="699970"/>
              <a:chOff x="3729900" y="1579855"/>
              <a:chExt cx="1684200" cy="699970"/>
            </a:xfrm>
          </p:grpSpPr>
          <p:sp>
            <p:nvSpPr>
              <p:cNvPr id="594" name="Google Shape;594;p32"/>
              <p:cNvSpPr txBox="1"/>
              <p:nvPr/>
            </p:nvSpPr>
            <p:spPr>
              <a:xfrm>
                <a:off x="3812850" y="1579855"/>
                <a:ext cx="15183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1800">
                    <a:solidFill>
                      <a:srgbClr val="00475E"/>
                    </a:solidFill>
                    <a:latin typeface="Roboto Black"/>
                    <a:ea typeface="Roboto Black"/>
                    <a:cs typeface="Roboto Black"/>
                    <a:sym typeface="Roboto Black"/>
                  </a:rPr>
                  <a:t>Main Name </a:t>
                </a:r>
                <a:endParaRPr sz="1800">
                  <a:solidFill>
                    <a:srgbClr val="00475E"/>
                  </a:solidFill>
                  <a:latin typeface="Roboto Black"/>
                  <a:ea typeface="Roboto Black"/>
                  <a:cs typeface="Roboto Black"/>
                  <a:sym typeface="Roboto Black"/>
                </a:endParaRPr>
              </a:p>
              <a:p>
                <a:pPr indent="0" lvl="0" marL="0" rtl="0" algn="ctr">
                  <a:spcBef>
                    <a:spcPts val="0"/>
                  </a:spcBef>
                  <a:spcAft>
                    <a:spcPts val="0"/>
                  </a:spcAft>
                  <a:buNone/>
                </a:pPr>
                <a:r>
                  <a:rPr lang="ru" sz="1800">
                    <a:solidFill>
                      <a:srgbClr val="00475E"/>
                    </a:solidFill>
                    <a:latin typeface="Roboto Black"/>
                    <a:ea typeface="Roboto Black"/>
                    <a:cs typeface="Roboto Black"/>
                    <a:sym typeface="Roboto Black"/>
                  </a:rPr>
                  <a:t>of the Chart</a:t>
                </a:r>
                <a:endParaRPr sz="1800">
                  <a:solidFill>
                    <a:srgbClr val="00475E"/>
                  </a:solidFill>
                  <a:latin typeface="Roboto Black"/>
                  <a:ea typeface="Roboto Black"/>
                  <a:cs typeface="Roboto Black"/>
                  <a:sym typeface="Roboto Black"/>
                </a:endParaRPr>
              </a:p>
            </p:txBody>
          </p:sp>
          <p:sp>
            <p:nvSpPr>
              <p:cNvPr id="595" name="Google Shape;595;p32"/>
              <p:cNvSpPr txBox="1"/>
              <p:nvPr/>
            </p:nvSpPr>
            <p:spPr>
              <a:xfrm>
                <a:off x="3729900" y="2125925"/>
                <a:ext cx="1684200" cy="153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to this title.</a:t>
                </a:r>
                <a:endParaRPr sz="1000">
                  <a:solidFill>
                    <a:srgbClr val="231F20"/>
                  </a:solidFill>
                  <a:latin typeface="Roboto Light"/>
                  <a:ea typeface="Roboto Light"/>
                  <a:cs typeface="Roboto Light"/>
                  <a:sym typeface="Roboto Light"/>
                </a:endParaRPr>
              </a:p>
            </p:txBody>
          </p:sp>
        </p:grpSp>
        <p:sp>
          <p:nvSpPr>
            <p:cNvPr id="596" name="Google Shape;596;p32"/>
            <p:cNvSpPr/>
            <p:nvPr/>
          </p:nvSpPr>
          <p:spPr>
            <a:xfrm>
              <a:off x="1548075" y="2438750"/>
              <a:ext cx="5753200" cy="165025"/>
            </a:xfrm>
            <a:custGeom>
              <a:rect b="b" l="l" r="r" t="t"/>
              <a:pathLst>
                <a:path extrusionOk="0" h="6601" w="230128">
                  <a:moveTo>
                    <a:pt x="0" y="6601"/>
                  </a:moveTo>
                  <a:lnTo>
                    <a:pt x="4" y="0"/>
                  </a:lnTo>
                  <a:lnTo>
                    <a:pt x="230120" y="0"/>
                  </a:lnTo>
                  <a:lnTo>
                    <a:pt x="230128" y="6541"/>
                  </a:lnTo>
                </a:path>
              </a:pathLst>
            </a:custGeom>
            <a:noFill/>
            <a:ln cap="flat" cmpd="sng" w="9525">
              <a:solidFill>
                <a:srgbClr val="00475E"/>
              </a:solidFill>
              <a:prstDash val="solid"/>
              <a:round/>
              <a:headEnd len="med" w="med" type="none"/>
              <a:tailEnd len="med" w="med" type="none"/>
            </a:ln>
          </p:spPr>
        </p:sp>
        <p:cxnSp>
          <p:nvCxnSpPr>
            <p:cNvPr id="597" name="Google Shape;597;p32"/>
            <p:cNvCxnSpPr/>
            <p:nvPr/>
          </p:nvCxnSpPr>
          <p:spPr>
            <a:xfrm rot="10800000">
              <a:off x="4424575" y="2270175"/>
              <a:ext cx="0" cy="169800"/>
            </a:xfrm>
            <a:prstGeom prst="straightConnector1">
              <a:avLst/>
            </a:prstGeom>
            <a:noFill/>
            <a:ln cap="flat" cmpd="sng" w="9525">
              <a:solidFill>
                <a:srgbClr val="00475E"/>
              </a:solidFill>
              <a:prstDash val="solid"/>
              <a:round/>
              <a:headEnd len="med" w="med" type="none"/>
              <a:tailEnd len="med" w="med" type="none"/>
            </a:ln>
          </p:spPr>
        </p:cxnSp>
        <p:grpSp>
          <p:nvGrpSpPr>
            <p:cNvPr id="598" name="Google Shape;598;p32"/>
            <p:cNvGrpSpPr/>
            <p:nvPr/>
          </p:nvGrpSpPr>
          <p:grpSpPr>
            <a:xfrm>
              <a:off x="794875" y="2711980"/>
              <a:ext cx="1518300" cy="1626862"/>
              <a:chOff x="760400" y="2673355"/>
              <a:chExt cx="1518300" cy="1626862"/>
            </a:xfrm>
          </p:grpSpPr>
          <p:grpSp>
            <p:nvGrpSpPr>
              <p:cNvPr id="599" name="Google Shape;599;p32"/>
              <p:cNvGrpSpPr/>
              <p:nvPr/>
            </p:nvGrpSpPr>
            <p:grpSpPr>
              <a:xfrm>
                <a:off x="760400" y="2673355"/>
                <a:ext cx="1518300" cy="645112"/>
                <a:chOff x="760400" y="2673355"/>
                <a:chExt cx="1518300" cy="645112"/>
              </a:xfrm>
            </p:grpSpPr>
            <p:sp>
              <p:nvSpPr>
                <p:cNvPr id="600" name="Google Shape;600;p32"/>
                <p:cNvSpPr txBox="1"/>
                <p:nvPr/>
              </p:nvSpPr>
              <p:spPr>
                <a:xfrm>
                  <a:off x="760400" y="2673355"/>
                  <a:ext cx="15183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800">
                      <a:solidFill>
                        <a:srgbClr val="00475E"/>
                      </a:solidFill>
                      <a:latin typeface="Roboto Black"/>
                      <a:ea typeface="Roboto Black"/>
                      <a:cs typeface="Roboto Black"/>
                      <a:sym typeface="Roboto Black"/>
                    </a:rPr>
                    <a:t>Idea 1</a:t>
                  </a:r>
                  <a:endParaRPr sz="1800">
                    <a:solidFill>
                      <a:srgbClr val="00475E"/>
                    </a:solidFill>
                    <a:latin typeface="Roboto Black"/>
                    <a:ea typeface="Roboto Black"/>
                    <a:cs typeface="Roboto Black"/>
                    <a:sym typeface="Roboto Black"/>
                  </a:endParaRPr>
                </a:p>
              </p:txBody>
            </p:sp>
            <p:sp>
              <p:nvSpPr>
                <p:cNvPr id="601" name="Google Shape;601;p32"/>
                <p:cNvSpPr txBox="1"/>
                <p:nvPr/>
              </p:nvSpPr>
              <p:spPr>
                <a:xfrm>
                  <a:off x="860900" y="2987567"/>
                  <a:ext cx="1317300" cy="330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title.</a:t>
                  </a:r>
                  <a:endParaRPr sz="1000">
                    <a:solidFill>
                      <a:srgbClr val="231F20"/>
                    </a:solidFill>
                    <a:latin typeface="Roboto Light"/>
                    <a:ea typeface="Roboto Light"/>
                    <a:cs typeface="Roboto Light"/>
                    <a:sym typeface="Roboto Light"/>
                  </a:endParaRPr>
                </a:p>
              </p:txBody>
            </p:sp>
          </p:grpSp>
          <p:grpSp>
            <p:nvGrpSpPr>
              <p:cNvPr id="602" name="Google Shape;602;p32"/>
              <p:cNvGrpSpPr/>
              <p:nvPr/>
            </p:nvGrpSpPr>
            <p:grpSpPr>
              <a:xfrm>
                <a:off x="760400" y="3655105"/>
                <a:ext cx="1518300" cy="645112"/>
                <a:chOff x="760400" y="2673355"/>
                <a:chExt cx="1518300" cy="645112"/>
              </a:xfrm>
            </p:grpSpPr>
            <p:sp>
              <p:nvSpPr>
                <p:cNvPr id="603" name="Google Shape;603;p32"/>
                <p:cNvSpPr txBox="1"/>
                <p:nvPr/>
              </p:nvSpPr>
              <p:spPr>
                <a:xfrm>
                  <a:off x="760400" y="2673355"/>
                  <a:ext cx="15183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rgbClr val="231F20"/>
                      </a:solidFill>
                      <a:latin typeface="Roboto Black"/>
                      <a:ea typeface="Roboto Black"/>
                      <a:cs typeface="Roboto Black"/>
                      <a:sym typeface="Roboto Black"/>
                    </a:rPr>
                    <a:t>Revenue №1</a:t>
                  </a:r>
                  <a:endParaRPr sz="1600">
                    <a:solidFill>
                      <a:srgbClr val="231F20"/>
                    </a:solidFill>
                    <a:latin typeface="Roboto Black"/>
                    <a:ea typeface="Roboto Black"/>
                    <a:cs typeface="Roboto Black"/>
                    <a:sym typeface="Roboto Black"/>
                  </a:endParaRPr>
                </a:p>
              </p:txBody>
            </p:sp>
            <p:sp>
              <p:nvSpPr>
                <p:cNvPr id="604" name="Google Shape;604;p32"/>
                <p:cNvSpPr txBox="1"/>
                <p:nvPr/>
              </p:nvSpPr>
              <p:spPr>
                <a:xfrm>
                  <a:off x="860900" y="2987567"/>
                  <a:ext cx="1317300" cy="330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title.</a:t>
                  </a:r>
                  <a:endParaRPr sz="1000">
                    <a:solidFill>
                      <a:srgbClr val="231F20"/>
                    </a:solidFill>
                    <a:latin typeface="Roboto Light"/>
                    <a:ea typeface="Roboto Light"/>
                    <a:cs typeface="Roboto Light"/>
                    <a:sym typeface="Roboto Light"/>
                  </a:endParaRPr>
                </a:p>
              </p:txBody>
            </p:sp>
          </p:grpSp>
          <p:cxnSp>
            <p:nvCxnSpPr>
              <p:cNvPr id="605" name="Google Shape;605;p32"/>
              <p:cNvCxnSpPr/>
              <p:nvPr/>
            </p:nvCxnSpPr>
            <p:spPr>
              <a:xfrm rot="10800000">
                <a:off x="1519550" y="3388525"/>
                <a:ext cx="0" cy="190500"/>
              </a:xfrm>
              <a:prstGeom prst="straightConnector1">
                <a:avLst/>
              </a:prstGeom>
              <a:noFill/>
              <a:ln cap="flat" cmpd="sng" w="9525">
                <a:solidFill>
                  <a:srgbClr val="00475E"/>
                </a:solidFill>
                <a:prstDash val="solid"/>
                <a:round/>
                <a:headEnd len="med" w="med" type="none"/>
                <a:tailEnd len="med" w="med" type="none"/>
              </a:ln>
            </p:spPr>
          </p:cxnSp>
        </p:grpSp>
        <p:grpSp>
          <p:nvGrpSpPr>
            <p:cNvPr id="606" name="Google Shape;606;p32"/>
            <p:cNvGrpSpPr/>
            <p:nvPr/>
          </p:nvGrpSpPr>
          <p:grpSpPr>
            <a:xfrm>
              <a:off x="6399300" y="2711980"/>
              <a:ext cx="1776000" cy="1626862"/>
              <a:chOff x="631600" y="2673355"/>
              <a:chExt cx="1776000" cy="1626862"/>
            </a:xfrm>
          </p:grpSpPr>
          <p:grpSp>
            <p:nvGrpSpPr>
              <p:cNvPr id="607" name="Google Shape;607;p32"/>
              <p:cNvGrpSpPr/>
              <p:nvPr/>
            </p:nvGrpSpPr>
            <p:grpSpPr>
              <a:xfrm>
                <a:off x="760400" y="2673355"/>
                <a:ext cx="1518300" cy="645112"/>
                <a:chOff x="760400" y="2673355"/>
                <a:chExt cx="1518300" cy="645112"/>
              </a:xfrm>
            </p:grpSpPr>
            <p:sp>
              <p:nvSpPr>
                <p:cNvPr id="608" name="Google Shape;608;p32"/>
                <p:cNvSpPr txBox="1"/>
                <p:nvPr/>
              </p:nvSpPr>
              <p:spPr>
                <a:xfrm>
                  <a:off x="760400" y="2673355"/>
                  <a:ext cx="15183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800">
                      <a:solidFill>
                        <a:srgbClr val="00475E"/>
                      </a:solidFill>
                      <a:latin typeface="Roboto Black"/>
                      <a:ea typeface="Roboto Black"/>
                      <a:cs typeface="Roboto Black"/>
                      <a:sym typeface="Roboto Black"/>
                    </a:rPr>
                    <a:t>Idea 4</a:t>
                  </a:r>
                  <a:endParaRPr sz="1800">
                    <a:solidFill>
                      <a:srgbClr val="00475E"/>
                    </a:solidFill>
                    <a:latin typeface="Roboto Black"/>
                    <a:ea typeface="Roboto Black"/>
                    <a:cs typeface="Roboto Black"/>
                    <a:sym typeface="Roboto Black"/>
                  </a:endParaRPr>
                </a:p>
              </p:txBody>
            </p:sp>
            <p:sp>
              <p:nvSpPr>
                <p:cNvPr id="609" name="Google Shape;609;p32"/>
                <p:cNvSpPr txBox="1"/>
                <p:nvPr/>
              </p:nvSpPr>
              <p:spPr>
                <a:xfrm>
                  <a:off x="860900" y="2987567"/>
                  <a:ext cx="1317300" cy="330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title.</a:t>
                  </a:r>
                  <a:endParaRPr sz="1000">
                    <a:solidFill>
                      <a:srgbClr val="231F20"/>
                    </a:solidFill>
                    <a:latin typeface="Roboto Light"/>
                    <a:ea typeface="Roboto Light"/>
                    <a:cs typeface="Roboto Light"/>
                    <a:sym typeface="Roboto Light"/>
                  </a:endParaRPr>
                </a:p>
              </p:txBody>
            </p:sp>
          </p:grpSp>
          <p:grpSp>
            <p:nvGrpSpPr>
              <p:cNvPr id="610" name="Google Shape;610;p32"/>
              <p:cNvGrpSpPr/>
              <p:nvPr/>
            </p:nvGrpSpPr>
            <p:grpSpPr>
              <a:xfrm>
                <a:off x="631600" y="3655100"/>
                <a:ext cx="1776000" cy="645117"/>
                <a:chOff x="631600" y="2673350"/>
                <a:chExt cx="1776000" cy="645117"/>
              </a:xfrm>
            </p:grpSpPr>
            <p:sp>
              <p:nvSpPr>
                <p:cNvPr id="611" name="Google Shape;611;p32"/>
                <p:cNvSpPr txBox="1"/>
                <p:nvPr/>
              </p:nvSpPr>
              <p:spPr>
                <a:xfrm>
                  <a:off x="631600" y="2673350"/>
                  <a:ext cx="17760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rgbClr val="231F20"/>
                      </a:solidFill>
                      <a:latin typeface="Roboto Black"/>
                      <a:ea typeface="Roboto Black"/>
                      <a:cs typeface="Roboto Black"/>
                      <a:sym typeface="Roboto Black"/>
                    </a:rPr>
                    <a:t>Partnerships №2</a:t>
                  </a:r>
                  <a:endParaRPr sz="1600">
                    <a:solidFill>
                      <a:srgbClr val="231F20"/>
                    </a:solidFill>
                    <a:latin typeface="Roboto Black"/>
                    <a:ea typeface="Roboto Black"/>
                    <a:cs typeface="Roboto Black"/>
                    <a:sym typeface="Roboto Black"/>
                  </a:endParaRPr>
                </a:p>
              </p:txBody>
            </p:sp>
            <p:sp>
              <p:nvSpPr>
                <p:cNvPr id="612" name="Google Shape;612;p32"/>
                <p:cNvSpPr txBox="1"/>
                <p:nvPr/>
              </p:nvSpPr>
              <p:spPr>
                <a:xfrm>
                  <a:off x="860900" y="2987567"/>
                  <a:ext cx="1317300" cy="330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title.</a:t>
                  </a:r>
                  <a:endParaRPr sz="1000">
                    <a:solidFill>
                      <a:srgbClr val="231F20"/>
                    </a:solidFill>
                    <a:latin typeface="Roboto Light"/>
                    <a:ea typeface="Roboto Light"/>
                    <a:cs typeface="Roboto Light"/>
                    <a:sym typeface="Roboto Light"/>
                  </a:endParaRPr>
                </a:p>
              </p:txBody>
            </p:sp>
          </p:grpSp>
          <p:cxnSp>
            <p:nvCxnSpPr>
              <p:cNvPr id="613" name="Google Shape;613;p32"/>
              <p:cNvCxnSpPr/>
              <p:nvPr/>
            </p:nvCxnSpPr>
            <p:spPr>
              <a:xfrm rot="10800000">
                <a:off x="1519550" y="3388525"/>
                <a:ext cx="0" cy="190500"/>
              </a:xfrm>
              <a:prstGeom prst="straightConnector1">
                <a:avLst/>
              </a:prstGeom>
              <a:noFill/>
              <a:ln cap="flat" cmpd="sng" w="9525">
                <a:solidFill>
                  <a:srgbClr val="00475E"/>
                </a:solidFill>
                <a:prstDash val="solid"/>
                <a:round/>
                <a:headEnd len="med" w="med" type="none"/>
                <a:tailEnd len="med" w="med" type="none"/>
              </a:ln>
            </p:spPr>
          </p:cxnSp>
        </p:grpSp>
        <p:grpSp>
          <p:nvGrpSpPr>
            <p:cNvPr id="614" name="Google Shape;614;p32"/>
            <p:cNvGrpSpPr/>
            <p:nvPr/>
          </p:nvGrpSpPr>
          <p:grpSpPr>
            <a:xfrm>
              <a:off x="2645625" y="2711980"/>
              <a:ext cx="1689600" cy="1626862"/>
              <a:chOff x="674670" y="2673355"/>
              <a:chExt cx="1689600" cy="1626862"/>
            </a:xfrm>
          </p:grpSpPr>
          <p:grpSp>
            <p:nvGrpSpPr>
              <p:cNvPr id="615" name="Google Shape;615;p32"/>
              <p:cNvGrpSpPr/>
              <p:nvPr/>
            </p:nvGrpSpPr>
            <p:grpSpPr>
              <a:xfrm>
                <a:off x="760400" y="2673355"/>
                <a:ext cx="1518300" cy="645112"/>
                <a:chOff x="760400" y="2673355"/>
                <a:chExt cx="1518300" cy="645112"/>
              </a:xfrm>
            </p:grpSpPr>
            <p:sp>
              <p:nvSpPr>
                <p:cNvPr id="616" name="Google Shape;616;p32"/>
                <p:cNvSpPr txBox="1"/>
                <p:nvPr/>
              </p:nvSpPr>
              <p:spPr>
                <a:xfrm>
                  <a:off x="760400" y="2673355"/>
                  <a:ext cx="15183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800">
                      <a:solidFill>
                        <a:srgbClr val="00475E"/>
                      </a:solidFill>
                      <a:latin typeface="Roboto Black"/>
                      <a:ea typeface="Roboto Black"/>
                      <a:cs typeface="Roboto Black"/>
                      <a:sym typeface="Roboto Black"/>
                    </a:rPr>
                    <a:t>Idea 2</a:t>
                  </a:r>
                  <a:endParaRPr sz="1800">
                    <a:solidFill>
                      <a:srgbClr val="00475E"/>
                    </a:solidFill>
                    <a:latin typeface="Roboto Black"/>
                    <a:ea typeface="Roboto Black"/>
                    <a:cs typeface="Roboto Black"/>
                    <a:sym typeface="Roboto Black"/>
                  </a:endParaRPr>
                </a:p>
              </p:txBody>
            </p:sp>
            <p:sp>
              <p:nvSpPr>
                <p:cNvPr id="617" name="Google Shape;617;p32"/>
                <p:cNvSpPr txBox="1"/>
                <p:nvPr/>
              </p:nvSpPr>
              <p:spPr>
                <a:xfrm>
                  <a:off x="860900" y="2987567"/>
                  <a:ext cx="1317300" cy="330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title.</a:t>
                  </a:r>
                  <a:endParaRPr sz="1000">
                    <a:solidFill>
                      <a:srgbClr val="231F20"/>
                    </a:solidFill>
                    <a:latin typeface="Roboto Light"/>
                    <a:ea typeface="Roboto Light"/>
                    <a:cs typeface="Roboto Light"/>
                    <a:sym typeface="Roboto Light"/>
                  </a:endParaRPr>
                </a:p>
              </p:txBody>
            </p:sp>
          </p:grpSp>
          <p:grpSp>
            <p:nvGrpSpPr>
              <p:cNvPr id="618" name="Google Shape;618;p32"/>
              <p:cNvGrpSpPr/>
              <p:nvPr/>
            </p:nvGrpSpPr>
            <p:grpSpPr>
              <a:xfrm>
                <a:off x="674670" y="3655100"/>
                <a:ext cx="1689600" cy="645117"/>
                <a:chOff x="674670" y="2673350"/>
                <a:chExt cx="1689600" cy="645117"/>
              </a:xfrm>
            </p:grpSpPr>
            <p:sp>
              <p:nvSpPr>
                <p:cNvPr id="619" name="Google Shape;619;p32"/>
                <p:cNvSpPr txBox="1"/>
                <p:nvPr/>
              </p:nvSpPr>
              <p:spPr>
                <a:xfrm>
                  <a:off x="674670" y="2673350"/>
                  <a:ext cx="16896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rgbClr val="231F20"/>
                      </a:solidFill>
                      <a:latin typeface="Roboto Black"/>
                      <a:ea typeface="Roboto Black"/>
                      <a:cs typeface="Roboto Black"/>
                      <a:sym typeface="Roboto Black"/>
                    </a:rPr>
                    <a:t>Partnerships №1</a:t>
                  </a:r>
                  <a:endParaRPr sz="1600">
                    <a:solidFill>
                      <a:srgbClr val="231F20"/>
                    </a:solidFill>
                    <a:latin typeface="Roboto Black"/>
                    <a:ea typeface="Roboto Black"/>
                    <a:cs typeface="Roboto Black"/>
                    <a:sym typeface="Roboto Black"/>
                  </a:endParaRPr>
                </a:p>
              </p:txBody>
            </p:sp>
            <p:sp>
              <p:nvSpPr>
                <p:cNvPr id="620" name="Google Shape;620;p32"/>
                <p:cNvSpPr txBox="1"/>
                <p:nvPr/>
              </p:nvSpPr>
              <p:spPr>
                <a:xfrm>
                  <a:off x="860900" y="2987567"/>
                  <a:ext cx="1317300" cy="330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title.</a:t>
                  </a:r>
                  <a:endParaRPr sz="1000">
                    <a:solidFill>
                      <a:srgbClr val="231F20"/>
                    </a:solidFill>
                    <a:latin typeface="Roboto Light"/>
                    <a:ea typeface="Roboto Light"/>
                    <a:cs typeface="Roboto Light"/>
                    <a:sym typeface="Roboto Light"/>
                  </a:endParaRPr>
                </a:p>
              </p:txBody>
            </p:sp>
          </p:grpSp>
          <p:cxnSp>
            <p:nvCxnSpPr>
              <p:cNvPr id="621" name="Google Shape;621;p32"/>
              <p:cNvCxnSpPr/>
              <p:nvPr/>
            </p:nvCxnSpPr>
            <p:spPr>
              <a:xfrm rot="10800000">
                <a:off x="1519550" y="3388525"/>
                <a:ext cx="0" cy="190500"/>
              </a:xfrm>
              <a:prstGeom prst="straightConnector1">
                <a:avLst/>
              </a:prstGeom>
              <a:noFill/>
              <a:ln cap="flat" cmpd="sng" w="9525">
                <a:solidFill>
                  <a:srgbClr val="00475E"/>
                </a:solidFill>
                <a:prstDash val="solid"/>
                <a:round/>
                <a:headEnd len="med" w="med" type="none"/>
                <a:tailEnd len="med" w="med" type="none"/>
              </a:ln>
            </p:spPr>
          </p:cxnSp>
        </p:grpSp>
        <p:cxnSp>
          <p:nvCxnSpPr>
            <p:cNvPr id="622" name="Google Shape;622;p32"/>
            <p:cNvCxnSpPr/>
            <p:nvPr/>
          </p:nvCxnSpPr>
          <p:spPr>
            <a:xfrm rot="10800000">
              <a:off x="3490525" y="2440225"/>
              <a:ext cx="0" cy="162600"/>
            </a:xfrm>
            <a:prstGeom prst="straightConnector1">
              <a:avLst/>
            </a:prstGeom>
            <a:noFill/>
            <a:ln cap="flat" cmpd="sng" w="9525">
              <a:solidFill>
                <a:srgbClr val="00475E"/>
              </a:solidFill>
              <a:prstDash val="solid"/>
              <a:round/>
              <a:headEnd len="med" w="med" type="none"/>
              <a:tailEnd len="med" w="med" type="none"/>
            </a:ln>
          </p:spPr>
        </p:cxnSp>
        <p:grpSp>
          <p:nvGrpSpPr>
            <p:cNvPr id="623" name="Google Shape;623;p32"/>
            <p:cNvGrpSpPr/>
            <p:nvPr/>
          </p:nvGrpSpPr>
          <p:grpSpPr>
            <a:xfrm>
              <a:off x="4599496" y="2711980"/>
              <a:ext cx="1518300" cy="1626862"/>
              <a:chOff x="760400" y="2673355"/>
              <a:chExt cx="1518300" cy="1626862"/>
            </a:xfrm>
          </p:grpSpPr>
          <p:grpSp>
            <p:nvGrpSpPr>
              <p:cNvPr id="624" name="Google Shape;624;p32"/>
              <p:cNvGrpSpPr/>
              <p:nvPr/>
            </p:nvGrpSpPr>
            <p:grpSpPr>
              <a:xfrm>
                <a:off x="760400" y="2673355"/>
                <a:ext cx="1518300" cy="645112"/>
                <a:chOff x="760400" y="2673355"/>
                <a:chExt cx="1518300" cy="645112"/>
              </a:xfrm>
            </p:grpSpPr>
            <p:sp>
              <p:nvSpPr>
                <p:cNvPr id="625" name="Google Shape;625;p32"/>
                <p:cNvSpPr txBox="1"/>
                <p:nvPr/>
              </p:nvSpPr>
              <p:spPr>
                <a:xfrm>
                  <a:off x="760400" y="2673355"/>
                  <a:ext cx="15183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800">
                      <a:solidFill>
                        <a:srgbClr val="00475E"/>
                      </a:solidFill>
                      <a:latin typeface="Roboto Black"/>
                      <a:ea typeface="Roboto Black"/>
                      <a:cs typeface="Roboto Black"/>
                      <a:sym typeface="Roboto Black"/>
                    </a:rPr>
                    <a:t>Idea 3</a:t>
                  </a:r>
                  <a:endParaRPr sz="1800">
                    <a:solidFill>
                      <a:srgbClr val="00475E"/>
                    </a:solidFill>
                    <a:latin typeface="Roboto Black"/>
                    <a:ea typeface="Roboto Black"/>
                    <a:cs typeface="Roboto Black"/>
                    <a:sym typeface="Roboto Black"/>
                  </a:endParaRPr>
                </a:p>
              </p:txBody>
            </p:sp>
            <p:sp>
              <p:nvSpPr>
                <p:cNvPr id="626" name="Google Shape;626;p32"/>
                <p:cNvSpPr txBox="1"/>
                <p:nvPr/>
              </p:nvSpPr>
              <p:spPr>
                <a:xfrm>
                  <a:off x="860900" y="2987567"/>
                  <a:ext cx="1317300" cy="330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title.</a:t>
                  </a:r>
                  <a:endParaRPr sz="1000">
                    <a:solidFill>
                      <a:srgbClr val="231F20"/>
                    </a:solidFill>
                    <a:latin typeface="Roboto Light"/>
                    <a:ea typeface="Roboto Light"/>
                    <a:cs typeface="Roboto Light"/>
                    <a:sym typeface="Roboto Light"/>
                  </a:endParaRPr>
                </a:p>
              </p:txBody>
            </p:sp>
          </p:grpSp>
          <p:grpSp>
            <p:nvGrpSpPr>
              <p:cNvPr id="627" name="Google Shape;627;p32"/>
              <p:cNvGrpSpPr/>
              <p:nvPr/>
            </p:nvGrpSpPr>
            <p:grpSpPr>
              <a:xfrm>
                <a:off x="760400" y="3655105"/>
                <a:ext cx="1518300" cy="645112"/>
                <a:chOff x="760400" y="2673355"/>
                <a:chExt cx="1518300" cy="645112"/>
              </a:xfrm>
            </p:grpSpPr>
            <p:sp>
              <p:nvSpPr>
                <p:cNvPr id="628" name="Google Shape;628;p32"/>
                <p:cNvSpPr txBox="1"/>
                <p:nvPr/>
              </p:nvSpPr>
              <p:spPr>
                <a:xfrm>
                  <a:off x="760400" y="2673355"/>
                  <a:ext cx="15183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rgbClr val="231F20"/>
                      </a:solidFill>
                      <a:latin typeface="Roboto Black"/>
                      <a:ea typeface="Roboto Black"/>
                      <a:cs typeface="Roboto Black"/>
                      <a:sym typeface="Roboto Black"/>
                    </a:rPr>
                    <a:t>Revenue №2</a:t>
                  </a:r>
                  <a:endParaRPr sz="1600">
                    <a:solidFill>
                      <a:srgbClr val="231F20"/>
                    </a:solidFill>
                    <a:latin typeface="Roboto Black"/>
                    <a:ea typeface="Roboto Black"/>
                    <a:cs typeface="Roboto Black"/>
                    <a:sym typeface="Roboto Black"/>
                  </a:endParaRPr>
                </a:p>
              </p:txBody>
            </p:sp>
            <p:sp>
              <p:nvSpPr>
                <p:cNvPr id="629" name="Google Shape;629;p32"/>
                <p:cNvSpPr txBox="1"/>
                <p:nvPr/>
              </p:nvSpPr>
              <p:spPr>
                <a:xfrm>
                  <a:off x="860900" y="2987567"/>
                  <a:ext cx="1317300" cy="330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title.</a:t>
                  </a:r>
                  <a:endParaRPr sz="1000">
                    <a:solidFill>
                      <a:srgbClr val="231F20"/>
                    </a:solidFill>
                    <a:latin typeface="Roboto Light"/>
                    <a:ea typeface="Roboto Light"/>
                    <a:cs typeface="Roboto Light"/>
                    <a:sym typeface="Roboto Light"/>
                  </a:endParaRPr>
                </a:p>
              </p:txBody>
            </p:sp>
          </p:grpSp>
          <p:cxnSp>
            <p:nvCxnSpPr>
              <p:cNvPr id="630" name="Google Shape;630;p32"/>
              <p:cNvCxnSpPr/>
              <p:nvPr/>
            </p:nvCxnSpPr>
            <p:spPr>
              <a:xfrm rot="10800000">
                <a:off x="1519550" y="3388525"/>
                <a:ext cx="0" cy="190500"/>
              </a:xfrm>
              <a:prstGeom prst="straightConnector1">
                <a:avLst/>
              </a:prstGeom>
              <a:noFill/>
              <a:ln cap="flat" cmpd="sng" w="9525">
                <a:solidFill>
                  <a:srgbClr val="00475E"/>
                </a:solidFill>
                <a:prstDash val="solid"/>
                <a:round/>
                <a:headEnd len="med" w="med" type="none"/>
                <a:tailEnd len="med" w="med" type="none"/>
              </a:ln>
            </p:spPr>
          </p:cxnSp>
        </p:grpSp>
        <p:cxnSp>
          <p:nvCxnSpPr>
            <p:cNvPr id="631" name="Google Shape;631;p32"/>
            <p:cNvCxnSpPr/>
            <p:nvPr/>
          </p:nvCxnSpPr>
          <p:spPr>
            <a:xfrm rot="10800000">
              <a:off x="5358650" y="2439925"/>
              <a:ext cx="0" cy="162600"/>
            </a:xfrm>
            <a:prstGeom prst="straightConnector1">
              <a:avLst/>
            </a:prstGeom>
            <a:noFill/>
            <a:ln cap="flat" cmpd="sng" w="9525">
              <a:solidFill>
                <a:srgbClr val="00475E"/>
              </a:solidFill>
              <a:prstDash val="solid"/>
              <a:round/>
              <a:headEnd len="med" w="med" type="none"/>
              <a:tailEnd len="med" w="med" type="non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33"/>
          <p:cNvSpPr/>
          <p:nvPr/>
        </p:nvSpPr>
        <p:spPr>
          <a:xfrm>
            <a:off x="0" y="0"/>
            <a:ext cx="2148000" cy="51435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37" name="Google Shape;637;p33"/>
          <p:cNvGrpSpPr/>
          <p:nvPr/>
        </p:nvGrpSpPr>
        <p:grpSpPr>
          <a:xfrm>
            <a:off x="7580079" y="618984"/>
            <a:ext cx="1055425" cy="3884641"/>
            <a:chOff x="7580079" y="618984"/>
            <a:chExt cx="1055425" cy="3884641"/>
          </a:xfrm>
        </p:grpSpPr>
        <p:sp>
          <p:nvSpPr>
            <p:cNvPr id="638" name="Google Shape;638;p33"/>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21</a:t>
              </a:r>
              <a:endParaRPr sz="800">
                <a:solidFill>
                  <a:schemeClr val="lt1"/>
                </a:solidFill>
                <a:latin typeface="Roboto"/>
                <a:ea typeface="Roboto"/>
                <a:cs typeface="Roboto"/>
                <a:sym typeface="Roboto"/>
              </a:endParaRPr>
            </a:p>
          </p:txBody>
        </p:sp>
        <p:grpSp>
          <p:nvGrpSpPr>
            <p:cNvPr id="639" name="Google Shape;639;p33"/>
            <p:cNvGrpSpPr/>
            <p:nvPr/>
          </p:nvGrpSpPr>
          <p:grpSpPr>
            <a:xfrm>
              <a:off x="7580079" y="618984"/>
              <a:ext cx="1054725" cy="3459566"/>
              <a:chOff x="7528754" y="618984"/>
              <a:chExt cx="1054725" cy="3459566"/>
            </a:xfrm>
          </p:grpSpPr>
          <p:sp>
            <p:nvSpPr>
              <p:cNvPr id="640" name="Google Shape;640;p33"/>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41" name="Google Shape;641;p33"/>
              <p:cNvGrpSpPr/>
              <p:nvPr/>
            </p:nvGrpSpPr>
            <p:grpSpPr>
              <a:xfrm>
                <a:off x="7528754" y="618984"/>
                <a:ext cx="1054725" cy="189500"/>
                <a:chOff x="4277125" y="1593700"/>
                <a:chExt cx="1054725" cy="189500"/>
              </a:xfrm>
            </p:grpSpPr>
            <p:grpSp>
              <p:nvGrpSpPr>
                <p:cNvPr id="642" name="Google Shape;642;p33"/>
                <p:cNvGrpSpPr/>
                <p:nvPr/>
              </p:nvGrpSpPr>
              <p:grpSpPr>
                <a:xfrm>
                  <a:off x="4277125" y="1593700"/>
                  <a:ext cx="326775" cy="187850"/>
                  <a:chOff x="4277125" y="1593700"/>
                  <a:chExt cx="326775" cy="187850"/>
                </a:xfrm>
              </p:grpSpPr>
              <p:sp>
                <p:nvSpPr>
                  <p:cNvPr id="643" name="Google Shape;643;p33"/>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4" name="Google Shape;644;p33"/>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45" name="Google Shape;645;p33"/>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646" name="Google Shape;646;p33"/>
          <p:cNvSpPr txBox="1"/>
          <p:nvPr/>
        </p:nvSpPr>
        <p:spPr>
          <a:xfrm>
            <a:off x="467826" y="383725"/>
            <a:ext cx="16494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7200">
                <a:solidFill>
                  <a:schemeClr val="lt1"/>
                </a:solidFill>
                <a:latin typeface="Roboto Medium"/>
                <a:ea typeface="Roboto Medium"/>
                <a:cs typeface="Roboto Medium"/>
                <a:sym typeface="Roboto Medium"/>
              </a:rPr>
              <a:t>#4</a:t>
            </a:r>
            <a:endParaRPr sz="7200">
              <a:solidFill>
                <a:schemeClr val="lt1"/>
              </a:solidFill>
              <a:latin typeface="Roboto Medium"/>
              <a:ea typeface="Roboto Medium"/>
              <a:cs typeface="Roboto Medium"/>
              <a:sym typeface="Roboto Medium"/>
            </a:endParaRPr>
          </a:p>
        </p:txBody>
      </p:sp>
      <p:sp>
        <p:nvSpPr>
          <p:cNvPr id="647" name="Google Shape;647;p33"/>
          <p:cNvSpPr txBox="1"/>
          <p:nvPr/>
        </p:nvSpPr>
        <p:spPr>
          <a:xfrm>
            <a:off x="2468074" y="570823"/>
            <a:ext cx="2946900" cy="1280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lang="ru" sz="5200">
                <a:solidFill>
                  <a:srgbClr val="00475E"/>
                </a:solidFill>
                <a:latin typeface="Roboto Black"/>
                <a:ea typeface="Roboto Black"/>
                <a:cs typeface="Roboto Black"/>
                <a:sym typeface="Roboto Black"/>
              </a:rPr>
              <a:t>Section</a:t>
            </a:r>
            <a:r>
              <a:rPr lang="ru" sz="5200">
                <a:solidFill>
                  <a:srgbClr val="FF0000"/>
                </a:solidFill>
                <a:latin typeface="Roboto Black"/>
                <a:ea typeface="Roboto Black"/>
                <a:cs typeface="Roboto Black"/>
                <a:sym typeface="Roboto Black"/>
              </a:rPr>
              <a:t> </a:t>
            </a:r>
            <a:endParaRPr sz="5200">
              <a:solidFill>
                <a:srgbClr val="FF0000"/>
              </a:solidFill>
              <a:latin typeface="Roboto Black"/>
              <a:ea typeface="Roboto Black"/>
              <a:cs typeface="Roboto Black"/>
              <a:sym typeface="Roboto Black"/>
            </a:endParaRPr>
          </a:p>
          <a:p>
            <a:pPr indent="0" lvl="0" marL="0" rtl="0" algn="l">
              <a:lnSpc>
                <a:spcPct val="80000"/>
              </a:lnSpc>
              <a:spcBef>
                <a:spcPts val="0"/>
              </a:spcBef>
              <a:spcAft>
                <a:spcPts val="0"/>
              </a:spcAft>
              <a:buNone/>
            </a:pPr>
            <a:r>
              <a:rPr lang="ru" sz="5200">
                <a:solidFill>
                  <a:srgbClr val="231F20"/>
                </a:solidFill>
                <a:latin typeface="Roboto Black"/>
                <a:ea typeface="Roboto Black"/>
                <a:cs typeface="Roboto Black"/>
                <a:sym typeface="Roboto Black"/>
              </a:rPr>
              <a:t>Name</a:t>
            </a:r>
            <a:endParaRPr sz="5200">
              <a:solidFill>
                <a:srgbClr val="231F20"/>
              </a:solidFill>
              <a:latin typeface="Roboto Black"/>
              <a:ea typeface="Roboto Black"/>
              <a:cs typeface="Roboto Black"/>
              <a:sym typeface="Roboto Black"/>
            </a:endParaRPr>
          </a:p>
        </p:txBody>
      </p:sp>
      <p:cxnSp>
        <p:nvCxnSpPr>
          <p:cNvPr id="648" name="Google Shape;648;p33"/>
          <p:cNvCxnSpPr/>
          <p:nvPr/>
        </p:nvCxnSpPr>
        <p:spPr>
          <a:xfrm rot="10800000">
            <a:off x="508650" y="2271850"/>
            <a:ext cx="3463800" cy="0"/>
          </a:xfrm>
          <a:prstGeom prst="straightConnector1">
            <a:avLst/>
          </a:prstGeom>
          <a:noFill/>
          <a:ln cap="flat" cmpd="sng" w="19050">
            <a:solidFill>
              <a:srgbClr val="95BDC7"/>
            </a:solidFill>
            <a:prstDash val="solid"/>
            <a:round/>
            <a:headEnd len="med" w="med" type="none"/>
            <a:tailEnd len="med" w="med" type="none"/>
          </a:ln>
        </p:spPr>
      </p:cxnSp>
      <p:pic>
        <p:nvPicPr>
          <p:cNvPr id="649" name="Google Shape;649;p33"/>
          <p:cNvPicPr preferRelativeResize="0"/>
          <p:nvPr/>
        </p:nvPicPr>
        <p:blipFill rotWithShape="1">
          <a:blip r:embed="rId3">
            <a:alphaModFix/>
          </a:blip>
          <a:srcRect b="0" l="0" r="0" t="2056"/>
          <a:stretch/>
        </p:blipFill>
        <p:spPr>
          <a:xfrm>
            <a:off x="508525" y="2737225"/>
            <a:ext cx="7400826" cy="1780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grpSp>
        <p:nvGrpSpPr>
          <p:cNvPr id="654" name="Google Shape;654;p34"/>
          <p:cNvGrpSpPr/>
          <p:nvPr/>
        </p:nvGrpSpPr>
        <p:grpSpPr>
          <a:xfrm>
            <a:off x="7580079" y="618984"/>
            <a:ext cx="1055425" cy="3884641"/>
            <a:chOff x="7580079" y="618984"/>
            <a:chExt cx="1055425" cy="3884641"/>
          </a:xfrm>
        </p:grpSpPr>
        <p:sp>
          <p:nvSpPr>
            <p:cNvPr id="655" name="Google Shape;655;p34"/>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22</a:t>
              </a:r>
              <a:endParaRPr sz="800">
                <a:solidFill>
                  <a:schemeClr val="lt1"/>
                </a:solidFill>
                <a:latin typeface="Roboto"/>
                <a:ea typeface="Roboto"/>
                <a:cs typeface="Roboto"/>
                <a:sym typeface="Roboto"/>
              </a:endParaRPr>
            </a:p>
          </p:txBody>
        </p:sp>
        <p:grpSp>
          <p:nvGrpSpPr>
            <p:cNvPr id="656" name="Google Shape;656;p34"/>
            <p:cNvGrpSpPr/>
            <p:nvPr/>
          </p:nvGrpSpPr>
          <p:grpSpPr>
            <a:xfrm>
              <a:off x="7580079" y="618984"/>
              <a:ext cx="1054725" cy="3459566"/>
              <a:chOff x="7528754" y="618984"/>
              <a:chExt cx="1054725" cy="3459566"/>
            </a:xfrm>
          </p:grpSpPr>
          <p:sp>
            <p:nvSpPr>
              <p:cNvPr id="657" name="Google Shape;657;p34"/>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58" name="Google Shape;658;p34"/>
              <p:cNvGrpSpPr/>
              <p:nvPr/>
            </p:nvGrpSpPr>
            <p:grpSpPr>
              <a:xfrm>
                <a:off x="7528754" y="618984"/>
                <a:ext cx="1054725" cy="189500"/>
                <a:chOff x="4277125" y="1593700"/>
                <a:chExt cx="1054725" cy="189500"/>
              </a:xfrm>
            </p:grpSpPr>
            <p:grpSp>
              <p:nvGrpSpPr>
                <p:cNvPr id="659" name="Google Shape;659;p34"/>
                <p:cNvGrpSpPr/>
                <p:nvPr/>
              </p:nvGrpSpPr>
              <p:grpSpPr>
                <a:xfrm>
                  <a:off x="4277125" y="1593700"/>
                  <a:ext cx="326775" cy="187850"/>
                  <a:chOff x="4277125" y="1593700"/>
                  <a:chExt cx="326775" cy="187850"/>
                </a:xfrm>
              </p:grpSpPr>
              <p:sp>
                <p:nvSpPr>
                  <p:cNvPr id="660" name="Google Shape;660;p34"/>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1" name="Google Shape;661;p34"/>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62" name="Google Shape;662;p34"/>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663" name="Google Shape;663;p34"/>
          <p:cNvSpPr txBox="1"/>
          <p:nvPr/>
        </p:nvSpPr>
        <p:spPr>
          <a:xfrm>
            <a:off x="508525" y="545300"/>
            <a:ext cx="59304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Use </a:t>
            </a:r>
            <a:r>
              <a:rPr lang="ru" sz="4100">
                <a:solidFill>
                  <a:srgbClr val="231F20"/>
                </a:solidFill>
                <a:latin typeface="Roboto Black"/>
                <a:ea typeface="Roboto Black"/>
                <a:cs typeface="Roboto Black"/>
                <a:sym typeface="Roboto Black"/>
              </a:rPr>
              <a:t>Cart</a:t>
            </a:r>
            <a:endParaRPr sz="4100">
              <a:solidFill>
                <a:srgbClr val="231F20"/>
              </a:solidFill>
              <a:latin typeface="Roboto Black"/>
              <a:ea typeface="Roboto Black"/>
              <a:cs typeface="Roboto Black"/>
              <a:sym typeface="Roboto Black"/>
            </a:endParaRPr>
          </a:p>
        </p:txBody>
      </p:sp>
      <p:grpSp>
        <p:nvGrpSpPr>
          <p:cNvPr id="664" name="Google Shape;664;p34"/>
          <p:cNvGrpSpPr/>
          <p:nvPr/>
        </p:nvGrpSpPr>
        <p:grpSpPr>
          <a:xfrm>
            <a:off x="2117267" y="3950244"/>
            <a:ext cx="1518300" cy="619956"/>
            <a:chOff x="803392" y="2709294"/>
            <a:chExt cx="1518300" cy="619956"/>
          </a:xfrm>
        </p:grpSpPr>
        <p:sp>
          <p:nvSpPr>
            <p:cNvPr id="665" name="Google Shape;665;p34"/>
            <p:cNvSpPr txBox="1"/>
            <p:nvPr/>
          </p:nvSpPr>
          <p:spPr>
            <a:xfrm>
              <a:off x="803392" y="2709294"/>
              <a:ext cx="15183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a:solidFill>
                    <a:srgbClr val="231F20"/>
                  </a:solidFill>
                  <a:latin typeface="Roboto Black"/>
                  <a:ea typeface="Roboto Black"/>
                  <a:cs typeface="Roboto Black"/>
                  <a:sym typeface="Roboto Black"/>
                </a:rPr>
                <a:t>2025</a:t>
              </a:r>
              <a:endParaRPr>
                <a:solidFill>
                  <a:srgbClr val="231F20"/>
                </a:solidFill>
                <a:latin typeface="Roboto Black"/>
                <a:ea typeface="Roboto Black"/>
                <a:cs typeface="Roboto Black"/>
                <a:sym typeface="Roboto Black"/>
              </a:endParaRPr>
            </a:p>
          </p:txBody>
        </p:sp>
        <p:sp>
          <p:nvSpPr>
            <p:cNvPr id="666" name="Google Shape;666;p34"/>
            <p:cNvSpPr txBox="1"/>
            <p:nvPr/>
          </p:nvSpPr>
          <p:spPr>
            <a:xfrm>
              <a:off x="814175" y="2998350"/>
              <a:ext cx="1317300" cy="3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segment.</a:t>
              </a:r>
              <a:endParaRPr sz="1000">
                <a:solidFill>
                  <a:srgbClr val="231F20"/>
                </a:solidFill>
                <a:latin typeface="Roboto Light"/>
                <a:ea typeface="Roboto Light"/>
                <a:cs typeface="Roboto Light"/>
                <a:sym typeface="Roboto Light"/>
              </a:endParaRPr>
            </a:p>
          </p:txBody>
        </p:sp>
      </p:grpSp>
      <p:grpSp>
        <p:nvGrpSpPr>
          <p:cNvPr id="667" name="Google Shape;667;p34"/>
          <p:cNvGrpSpPr/>
          <p:nvPr/>
        </p:nvGrpSpPr>
        <p:grpSpPr>
          <a:xfrm>
            <a:off x="4246017" y="3950244"/>
            <a:ext cx="1518300" cy="619956"/>
            <a:chOff x="803392" y="2709294"/>
            <a:chExt cx="1518300" cy="619956"/>
          </a:xfrm>
        </p:grpSpPr>
        <p:sp>
          <p:nvSpPr>
            <p:cNvPr id="668" name="Google Shape;668;p34"/>
            <p:cNvSpPr txBox="1"/>
            <p:nvPr/>
          </p:nvSpPr>
          <p:spPr>
            <a:xfrm>
              <a:off x="803392" y="2709294"/>
              <a:ext cx="15183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a:solidFill>
                    <a:srgbClr val="231F20"/>
                  </a:solidFill>
                  <a:latin typeface="Roboto Black"/>
                  <a:ea typeface="Roboto Black"/>
                  <a:cs typeface="Roboto Black"/>
                  <a:sym typeface="Roboto Black"/>
                </a:rPr>
                <a:t>2028</a:t>
              </a:r>
              <a:endParaRPr>
                <a:solidFill>
                  <a:srgbClr val="231F20"/>
                </a:solidFill>
                <a:latin typeface="Roboto Black"/>
                <a:ea typeface="Roboto Black"/>
                <a:cs typeface="Roboto Black"/>
                <a:sym typeface="Roboto Black"/>
              </a:endParaRPr>
            </a:p>
          </p:txBody>
        </p:sp>
        <p:sp>
          <p:nvSpPr>
            <p:cNvPr id="669" name="Google Shape;669;p34"/>
            <p:cNvSpPr txBox="1"/>
            <p:nvPr/>
          </p:nvSpPr>
          <p:spPr>
            <a:xfrm>
              <a:off x="814175" y="2998350"/>
              <a:ext cx="1317300" cy="3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segment.</a:t>
              </a:r>
              <a:endParaRPr sz="1000">
                <a:solidFill>
                  <a:srgbClr val="231F20"/>
                </a:solidFill>
                <a:latin typeface="Roboto Light"/>
                <a:ea typeface="Roboto Light"/>
                <a:cs typeface="Roboto Light"/>
                <a:sym typeface="Roboto Light"/>
              </a:endParaRPr>
            </a:p>
          </p:txBody>
        </p:sp>
      </p:grpSp>
      <p:grpSp>
        <p:nvGrpSpPr>
          <p:cNvPr id="670" name="Google Shape;670;p34"/>
          <p:cNvGrpSpPr/>
          <p:nvPr/>
        </p:nvGrpSpPr>
        <p:grpSpPr>
          <a:xfrm>
            <a:off x="6374767" y="3950244"/>
            <a:ext cx="1518300" cy="619956"/>
            <a:chOff x="803392" y="2709294"/>
            <a:chExt cx="1518300" cy="619956"/>
          </a:xfrm>
        </p:grpSpPr>
        <p:sp>
          <p:nvSpPr>
            <p:cNvPr id="671" name="Google Shape;671;p34"/>
            <p:cNvSpPr txBox="1"/>
            <p:nvPr/>
          </p:nvSpPr>
          <p:spPr>
            <a:xfrm>
              <a:off x="803392" y="2709294"/>
              <a:ext cx="15183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a:solidFill>
                    <a:srgbClr val="231F20"/>
                  </a:solidFill>
                  <a:latin typeface="Roboto Black"/>
                  <a:ea typeface="Roboto Black"/>
                  <a:cs typeface="Roboto Black"/>
                  <a:sym typeface="Roboto Black"/>
                </a:rPr>
                <a:t>2030</a:t>
              </a:r>
              <a:endParaRPr>
                <a:solidFill>
                  <a:srgbClr val="231F20"/>
                </a:solidFill>
                <a:latin typeface="Roboto Black"/>
                <a:ea typeface="Roboto Black"/>
                <a:cs typeface="Roboto Black"/>
                <a:sym typeface="Roboto Black"/>
              </a:endParaRPr>
            </a:p>
          </p:txBody>
        </p:sp>
        <p:sp>
          <p:nvSpPr>
            <p:cNvPr id="672" name="Google Shape;672;p34"/>
            <p:cNvSpPr txBox="1"/>
            <p:nvPr/>
          </p:nvSpPr>
          <p:spPr>
            <a:xfrm>
              <a:off x="814175" y="2998350"/>
              <a:ext cx="1317300" cy="3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Add a description </a:t>
              </a:r>
              <a:endParaRPr sz="1000">
                <a:solidFill>
                  <a:srgbClr val="231F20"/>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to this segment.</a:t>
              </a:r>
              <a:endParaRPr sz="1000">
                <a:solidFill>
                  <a:srgbClr val="231F20"/>
                </a:solidFill>
                <a:latin typeface="Roboto Light"/>
                <a:ea typeface="Roboto Light"/>
                <a:cs typeface="Roboto Light"/>
                <a:sym typeface="Roboto Light"/>
              </a:endParaRPr>
            </a:p>
          </p:txBody>
        </p:sp>
      </p:grpSp>
      <p:grpSp>
        <p:nvGrpSpPr>
          <p:cNvPr id="673" name="Google Shape;673;p34"/>
          <p:cNvGrpSpPr/>
          <p:nvPr/>
        </p:nvGrpSpPr>
        <p:grpSpPr>
          <a:xfrm>
            <a:off x="933900" y="1375525"/>
            <a:ext cx="6117600" cy="2419392"/>
            <a:chOff x="933900" y="1375525"/>
            <a:chExt cx="6117600" cy="2419392"/>
          </a:xfrm>
        </p:grpSpPr>
        <p:sp>
          <p:nvSpPr>
            <p:cNvPr id="674" name="Google Shape;674;p34"/>
            <p:cNvSpPr txBox="1"/>
            <p:nvPr/>
          </p:nvSpPr>
          <p:spPr>
            <a:xfrm>
              <a:off x="933900" y="1375525"/>
              <a:ext cx="356700" cy="1386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ru" sz="900">
                  <a:solidFill>
                    <a:srgbClr val="231F20"/>
                  </a:solidFill>
                  <a:latin typeface="Roboto Black"/>
                  <a:ea typeface="Roboto Black"/>
                  <a:cs typeface="Roboto Black"/>
                  <a:sym typeface="Roboto Black"/>
                </a:rPr>
                <a:t>100</a:t>
              </a:r>
              <a:endParaRPr sz="900">
                <a:solidFill>
                  <a:srgbClr val="231F20"/>
                </a:solidFill>
                <a:latin typeface="Roboto Black"/>
                <a:ea typeface="Roboto Black"/>
                <a:cs typeface="Roboto Black"/>
                <a:sym typeface="Roboto Black"/>
              </a:endParaRPr>
            </a:p>
          </p:txBody>
        </p:sp>
        <p:sp>
          <p:nvSpPr>
            <p:cNvPr id="675" name="Google Shape;675;p34"/>
            <p:cNvSpPr txBox="1"/>
            <p:nvPr/>
          </p:nvSpPr>
          <p:spPr>
            <a:xfrm>
              <a:off x="933900" y="1837799"/>
              <a:ext cx="356700" cy="1386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ru" sz="900">
                  <a:solidFill>
                    <a:srgbClr val="231F20"/>
                  </a:solidFill>
                  <a:latin typeface="Roboto Black"/>
                  <a:ea typeface="Roboto Black"/>
                  <a:cs typeface="Roboto Black"/>
                  <a:sym typeface="Roboto Black"/>
                </a:rPr>
                <a:t>80</a:t>
              </a:r>
              <a:endParaRPr sz="900">
                <a:solidFill>
                  <a:srgbClr val="231F20"/>
                </a:solidFill>
                <a:latin typeface="Roboto Black"/>
                <a:ea typeface="Roboto Black"/>
                <a:cs typeface="Roboto Black"/>
                <a:sym typeface="Roboto Black"/>
              </a:endParaRPr>
            </a:p>
          </p:txBody>
        </p:sp>
        <p:sp>
          <p:nvSpPr>
            <p:cNvPr id="676" name="Google Shape;676;p34"/>
            <p:cNvSpPr txBox="1"/>
            <p:nvPr/>
          </p:nvSpPr>
          <p:spPr>
            <a:xfrm>
              <a:off x="933900" y="2287094"/>
              <a:ext cx="356700" cy="1386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ru" sz="900">
                  <a:solidFill>
                    <a:srgbClr val="231F20"/>
                  </a:solidFill>
                  <a:latin typeface="Roboto Black"/>
                  <a:ea typeface="Roboto Black"/>
                  <a:cs typeface="Roboto Black"/>
                  <a:sym typeface="Roboto Black"/>
                </a:rPr>
                <a:t>6</a:t>
              </a:r>
              <a:r>
                <a:rPr lang="ru" sz="900">
                  <a:solidFill>
                    <a:srgbClr val="231F20"/>
                  </a:solidFill>
                  <a:latin typeface="Roboto Black"/>
                  <a:ea typeface="Roboto Black"/>
                  <a:cs typeface="Roboto Black"/>
                  <a:sym typeface="Roboto Black"/>
                </a:rPr>
                <a:t>0</a:t>
              </a:r>
              <a:endParaRPr sz="900">
                <a:solidFill>
                  <a:srgbClr val="231F20"/>
                </a:solidFill>
                <a:latin typeface="Roboto Black"/>
                <a:ea typeface="Roboto Black"/>
                <a:cs typeface="Roboto Black"/>
                <a:sym typeface="Roboto Black"/>
              </a:endParaRPr>
            </a:p>
          </p:txBody>
        </p:sp>
        <p:sp>
          <p:nvSpPr>
            <p:cNvPr id="677" name="Google Shape;677;p34"/>
            <p:cNvSpPr txBox="1"/>
            <p:nvPr/>
          </p:nvSpPr>
          <p:spPr>
            <a:xfrm>
              <a:off x="933900" y="2745230"/>
              <a:ext cx="356700" cy="1386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ru" sz="900">
                  <a:solidFill>
                    <a:srgbClr val="231F20"/>
                  </a:solidFill>
                  <a:latin typeface="Roboto Black"/>
                  <a:ea typeface="Roboto Black"/>
                  <a:cs typeface="Roboto Black"/>
                  <a:sym typeface="Roboto Black"/>
                </a:rPr>
                <a:t>4</a:t>
              </a:r>
              <a:r>
                <a:rPr lang="ru" sz="900">
                  <a:solidFill>
                    <a:srgbClr val="231F20"/>
                  </a:solidFill>
                  <a:latin typeface="Roboto Black"/>
                  <a:ea typeface="Roboto Black"/>
                  <a:cs typeface="Roboto Black"/>
                  <a:sym typeface="Roboto Black"/>
                </a:rPr>
                <a:t>0</a:t>
              </a:r>
              <a:endParaRPr sz="900">
                <a:solidFill>
                  <a:srgbClr val="231F20"/>
                </a:solidFill>
                <a:latin typeface="Roboto Black"/>
                <a:ea typeface="Roboto Black"/>
                <a:cs typeface="Roboto Black"/>
                <a:sym typeface="Roboto Black"/>
              </a:endParaRPr>
            </a:p>
          </p:txBody>
        </p:sp>
        <p:sp>
          <p:nvSpPr>
            <p:cNvPr id="678" name="Google Shape;678;p34"/>
            <p:cNvSpPr txBox="1"/>
            <p:nvPr/>
          </p:nvSpPr>
          <p:spPr>
            <a:xfrm>
              <a:off x="933900" y="3200767"/>
              <a:ext cx="356700" cy="1386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ru" sz="900">
                  <a:solidFill>
                    <a:srgbClr val="231F20"/>
                  </a:solidFill>
                  <a:latin typeface="Roboto Black"/>
                  <a:ea typeface="Roboto Black"/>
                  <a:cs typeface="Roboto Black"/>
                  <a:sym typeface="Roboto Black"/>
                </a:rPr>
                <a:t>2</a:t>
              </a:r>
              <a:r>
                <a:rPr lang="ru" sz="900">
                  <a:solidFill>
                    <a:srgbClr val="231F20"/>
                  </a:solidFill>
                  <a:latin typeface="Roboto Black"/>
                  <a:ea typeface="Roboto Black"/>
                  <a:cs typeface="Roboto Black"/>
                  <a:sym typeface="Roboto Black"/>
                </a:rPr>
                <a:t>0</a:t>
              </a:r>
              <a:endParaRPr sz="900">
                <a:solidFill>
                  <a:srgbClr val="231F20"/>
                </a:solidFill>
                <a:latin typeface="Roboto Black"/>
                <a:ea typeface="Roboto Black"/>
                <a:cs typeface="Roboto Black"/>
                <a:sym typeface="Roboto Black"/>
              </a:endParaRPr>
            </a:p>
          </p:txBody>
        </p:sp>
        <p:sp>
          <p:nvSpPr>
            <p:cNvPr id="679" name="Google Shape;679;p34"/>
            <p:cNvSpPr txBox="1"/>
            <p:nvPr/>
          </p:nvSpPr>
          <p:spPr>
            <a:xfrm>
              <a:off x="933900" y="3656317"/>
              <a:ext cx="356700" cy="1386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ru" sz="900">
                  <a:solidFill>
                    <a:srgbClr val="231F20"/>
                  </a:solidFill>
                  <a:latin typeface="Roboto Black"/>
                  <a:ea typeface="Roboto Black"/>
                  <a:cs typeface="Roboto Black"/>
                  <a:sym typeface="Roboto Black"/>
                </a:rPr>
                <a:t>0</a:t>
              </a:r>
              <a:endParaRPr sz="900">
                <a:solidFill>
                  <a:srgbClr val="231F20"/>
                </a:solidFill>
                <a:latin typeface="Roboto Black"/>
                <a:ea typeface="Roboto Black"/>
                <a:cs typeface="Roboto Black"/>
                <a:sym typeface="Roboto Black"/>
              </a:endParaRPr>
            </a:p>
          </p:txBody>
        </p:sp>
        <p:sp>
          <p:nvSpPr>
            <p:cNvPr id="680" name="Google Shape;680;p34"/>
            <p:cNvSpPr/>
            <p:nvPr/>
          </p:nvSpPr>
          <p:spPr>
            <a:xfrm>
              <a:off x="1497150" y="1492025"/>
              <a:ext cx="5551625" cy="2275950"/>
            </a:xfrm>
            <a:custGeom>
              <a:rect b="b" l="l" r="r" t="t"/>
              <a:pathLst>
                <a:path extrusionOk="0" h="91038" w="222065">
                  <a:moveTo>
                    <a:pt x="0" y="0"/>
                  </a:moveTo>
                  <a:lnTo>
                    <a:pt x="0" y="91031"/>
                  </a:lnTo>
                  <a:lnTo>
                    <a:pt x="222065" y="91038"/>
                  </a:lnTo>
                </a:path>
              </a:pathLst>
            </a:custGeom>
            <a:noFill/>
            <a:ln cap="flat" cmpd="sng" w="19050">
              <a:solidFill>
                <a:srgbClr val="95BDC7"/>
              </a:solidFill>
              <a:prstDash val="solid"/>
              <a:round/>
              <a:headEnd len="med" w="med" type="none"/>
              <a:tailEnd len="med" w="med" type="none"/>
            </a:ln>
          </p:spPr>
        </p:sp>
        <p:grpSp>
          <p:nvGrpSpPr>
            <p:cNvPr id="681" name="Google Shape;681;p34"/>
            <p:cNvGrpSpPr/>
            <p:nvPr/>
          </p:nvGrpSpPr>
          <p:grpSpPr>
            <a:xfrm>
              <a:off x="1500000" y="1498300"/>
              <a:ext cx="5551500" cy="1814275"/>
              <a:chOff x="1500000" y="1498300"/>
              <a:chExt cx="5551500" cy="1814275"/>
            </a:xfrm>
          </p:grpSpPr>
          <p:cxnSp>
            <p:nvCxnSpPr>
              <p:cNvPr id="682" name="Google Shape;682;p34"/>
              <p:cNvCxnSpPr/>
              <p:nvPr/>
            </p:nvCxnSpPr>
            <p:spPr>
              <a:xfrm>
                <a:off x="1500000" y="3312575"/>
                <a:ext cx="5551500" cy="0"/>
              </a:xfrm>
              <a:prstGeom prst="straightConnector1">
                <a:avLst/>
              </a:prstGeom>
              <a:noFill/>
              <a:ln cap="flat" cmpd="sng" w="9525">
                <a:solidFill>
                  <a:srgbClr val="E6EEF2"/>
                </a:solidFill>
                <a:prstDash val="solid"/>
                <a:round/>
                <a:headEnd len="med" w="med" type="none"/>
                <a:tailEnd len="med" w="med" type="none"/>
              </a:ln>
            </p:spPr>
          </p:cxnSp>
          <p:cxnSp>
            <p:nvCxnSpPr>
              <p:cNvPr id="683" name="Google Shape;683;p34"/>
              <p:cNvCxnSpPr/>
              <p:nvPr/>
            </p:nvCxnSpPr>
            <p:spPr>
              <a:xfrm>
                <a:off x="1500000" y="2857483"/>
                <a:ext cx="5551500" cy="0"/>
              </a:xfrm>
              <a:prstGeom prst="straightConnector1">
                <a:avLst/>
              </a:prstGeom>
              <a:noFill/>
              <a:ln cap="flat" cmpd="sng" w="9525">
                <a:solidFill>
                  <a:srgbClr val="E6EEF2"/>
                </a:solidFill>
                <a:prstDash val="solid"/>
                <a:round/>
                <a:headEnd len="med" w="med" type="none"/>
                <a:tailEnd len="med" w="med" type="none"/>
              </a:ln>
            </p:spPr>
          </p:cxnSp>
          <p:cxnSp>
            <p:nvCxnSpPr>
              <p:cNvPr id="684" name="Google Shape;684;p34"/>
              <p:cNvCxnSpPr/>
              <p:nvPr/>
            </p:nvCxnSpPr>
            <p:spPr>
              <a:xfrm>
                <a:off x="1500000" y="2402392"/>
                <a:ext cx="5551500" cy="0"/>
              </a:xfrm>
              <a:prstGeom prst="straightConnector1">
                <a:avLst/>
              </a:prstGeom>
              <a:noFill/>
              <a:ln cap="flat" cmpd="sng" w="9525">
                <a:solidFill>
                  <a:srgbClr val="E6EEF2"/>
                </a:solidFill>
                <a:prstDash val="solid"/>
                <a:round/>
                <a:headEnd len="med" w="med" type="none"/>
                <a:tailEnd len="med" w="med" type="none"/>
              </a:ln>
            </p:spPr>
          </p:cxnSp>
          <p:cxnSp>
            <p:nvCxnSpPr>
              <p:cNvPr id="685" name="Google Shape;685;p34"/>
              <p:cNvCxnSpPr/>
              <p:nvPr/>
            </p:nvCxnSpPr>
            <p:spPr>
              <a:xfrm>
                <a:off x="1500000" y="1947300"/>
                <a:ext cx="5551500" cy="0"/>
              </a:xfrm>
              <a:prstGeom prst="straightConnector1">
                <a:avLst/>
              </a:prstGeom>
              <a:noFill/>
              <a:ln cap="flat" cmpd="sng" w="9525">
                <a:solidFill>
                  <a:srgbClr val="E6EEF2"/>
                </a:solidFill>
                <a:prstDash val="solid"/>
                <a:round/>
                <a:headEnd len="med" w="med" type="none"/>
                <a:tailEnd len="med" w="med" type="none"/>
              </a:ln>
            </p:spPr>
          </p:cxnSp>
          <p:cxnSp>
            <p:nvCxnSpPr>
              <p:cNvPr id="686" name="Google Shape;686;p34"/>
              <p:cNvCxnSpPr/>
              <p:nvPr/>
            </p:nvCxnSpPr>
            <p:spPr>
              <a:xfrm>
                <a:off x="1500000" y="1498300"/>
                <a:ext cx="5551500" cy="0"/>
              </a:xfrm>
              <a:prstGeom prst="straightConnector1">
                <a:avLst/>
              </a:prstGeom>
              <a:noFill/>
              <a:ln cap="flat" cmpd="sng" w="9525">
                <a:solidFill>
                  <a:srgbClr val="E6EEF2"/>
                </a:solidFill>
                <a:prstDash val="solid"/>
                <a:round/>
                <a:headEnd len="med" w="med" type="none"/>
                <a:tailEnd len="med" w="med" type="none"/>
              </a:ln>
            </p:spPr>
          </p:cxnSp>
        </p:grpSp>
        <p:grpSp>
          <p:nvGrpSpPr>
            <p:cNvPr id="687" name="Google Shape;687;p34"/>
            <p:cNvGrpSpPr/>
            <p:nvPr/>
          </p:nvGrpSpPr>
          <p:grpSpPr>
            <a:xfrm>
              <a:off x="2135175" y="1934050"/>
              <a:ext cx="4248900" cy="1378400"/>
              <a:chOff x="2135175" y="1934050"/>
              <a:chExt cx="4248900" cy="1378400"/>
            </a:xfrm>
          </p:grpSpPr>
          <p:sp>
            <p:nvSpPr>
              <p:cNvPr id="688" name="Google Shape;688;p34"/>
              <p:cNvSpPr/>
              <p:nvPr/>
            </p:nvSpPr>
            <p:spPr>
              <a:xfrm>
                <a:off x="2135175" y="1934050"/>
                <a:ext cx="4248900" cy="1378400"/>
              </a:xfrm>
              <a:custGeom>
                <a:rect b="b" l="l" r="r" t="t"/>
                <a:pathLst>
                  <a:path extrusionOk="0" h="55136" w="169956">
                    <a:moveTo>
                      <a:pt x="0" y="55136"/>
                    </a:moveTo>
                    <a:lnTo>
                      <a:pt x="84999" y="36781"/>
                    </a:lnTo>
                    <a:lnTo>
                      <a:pt x="169956" y="0"/>
                    </a:lnTo>
                  </a:path>
                </a:pathLst>
              </a:custGeom>
              <a:noFill/>
              <a:ln cap="flat" cmpd="sng" w="9525">
                <a:solidFill>
                  <a:srgbClr val="B3C9D3"/>
                </a:solidFill>
                <a:prstDash val="solid"/>
                <a:round/>
                <a:headEnd len="med" w="med" type="oval"/>
                <a:tailEnd len="med" w="med" type="oval"/>
              </a:ln>
            </p:spPr>
          </p:sp>
          <p:sp>
            <p:nvSpPr>
              <p:cNvPr id="689" name="Google Shape;689;p34"/>
              <p:cNvSpPr/>
              <p:nvPr/>
            </p:nvSpPr>
            <p:spPr>
              <a:xfrm>
                <a:off x="4221075" y="2827363"/>
                <a:ext cx="53100" cy="53100"/>
              </a:xfrm>
              <a:prstGeom prst="ellipse">
                <a:avLst/>
              </a:prstGeom>
              <a:solidFill>
                <a:srgbClr val="B3C9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690" name="Google Shape;690;p34"/>
            <p:cNvGrpSpPr/>
            <p:nvPr/>
          </p:nvGrpSpPr>
          <p:grpSpPr>
            <a:xfrm>
              <a:off x="2135175" y="2378099"/>
              <a:ext cx="4239075" cy="952913"/>
              <a:chOff x="2135175" y="3279599"/>
              <a:chExt cx="4239075" cy="952913"/>
            </a:xfrm>
          </p:grpSpPr>
          <p:sp>
            <p:nvSpPr>
              <p:cNvPr id="691" name="Google Shape;691;p34"/>
              <p:cNvSpPr/>
              <p:nvPr/>
            </p:nvSpPr>
            <p:spPr>
              <a:xfrm>
                <a:off x="2135175" y="3279599"/>
                <a:ext cx="4239075" cy="914125"/>
              </a:xfrm>
              <a:custGeom>
                <a:rect b="b" l="l" r="r" t="t"/>
                <a:pathLst>
                  <a:path extrusionOk="0" h="36565" w="169563">
                    <a:moveTo>
                      <a:pt x="0" y="380"/>
                    </a:moveTo>
                    <a:lnTo>
                      <a:pt x="84761" y="36565"/>
                    </a:lnTo>
                    <a:lnTo>
                      <a:pt x="169563" y="0"/>
                    </a:lnTo>
                  </a:path>
                </a:pathLst>
              </a:custGeom>
              <a:noFill/>
              <a:ln cap="flat" cmpd="sng" w="9525">
                <a:solidFill>
                  <a:srgbClr val="00475E"/>
                </a:solidFill>
                <a:prstDash val="solid"/>
                <a:round/>
                <a:headEnd len="med" w="med" type="oval"/>
                <a:tailEnd len="med" w="med" type="oval"/>
              </a:ln>
            </p:spPr>
          </p:sp>
          <p:sp>
            <p:nvSpPr>
              <p:cNvPr id="692" name="Google Shape;692;p34"/>
              <p:cNvSpPr/>
              <p:nvPr/>
            </p:nvSpPr>
            <p:spPr>
              <a:xfrm>
                <a:off x="4221075" y="4179413"/>
                <a:ext cx="53100" cy="531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693" name="Google Shape;693;p34"/>
            <p:cNvGrpSpPr/>
            <p:nvPr/>
          </p:nvGrpSpPr>
          <p:grpSpPr>
            <a:xfrm>
              <a:off x="2141975" y="2378875"/>
              <a:ext cx="4236750" cy="477075"/>
              <a:chOff x="2141988" y="2378875"/>
              <a:chExt cx="4236750" cy="477075"/>
            </a:xfrm>
          </p:grpSpPr>
          <p:sp>
            <p:nvSpPr>
              <p:cNvPr id="694" name="Google Shape;694;p34"/>
              <p:cNvSpPr/>
              <p:nvPr/>
            </p:nvSpPr>
            <p:spPr>
              <a:xfrm>
                <a:off x="2141988" y="2401100"/>
                <a:ext cx="4236750" cy="454850"/>
              </a:xfrm>
              <a:custGeom>
                <a:rect b="b" l="l" r="r" t="t"/>
                <a:pathLst>
                  <a:path extrusionOk="0" h="18194" w="169470">
                    <a:moveTo>
                      <a:pt x="0" y="18194"/>
                    </a:moveTo>
                    <a:lnTo>
                      <a:pt x="84169" y="0"/>
                    </a:lnTo>
                    <a:lnTo>
                      <a:pt x="169470" y="18121"/>
                    </a:lnTo>
                  </a:path>
                </a:pathLst>
              </a:custGeom>
              <a:noFill/>
              <a:ln cap="flat" cmpd="sng" w="9525">
                <a:solidFill>
                  <a:srgbClr val="231F20"/>
                </a:solidFill>
                <a:prstDash val="solid"/>
                <a:round/>
                <a:headEnd len="med" w="med" type="oval"/>
                <a:tailEnd len="med" w="med" type="oval"/>
              </a:ln>
            </p:spPr>
          </p:sp>
          <p:sp>
            <p:nvSpPr>
              <p:cNvPr id="695" name="Google Shape;695;p34"/>
              <p:cNvSpPr/>
              <p:nvPr/>
            </p:nvSpPr>
            <p:spPr>
              <a:xfrm>
                <a:off x="4221075" y="2378875"/>
                <a:ext cx="53100" cy="53100"/>
              </a:xfrm>
              <a:prstGeom prst="ellipse">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35"/>
          <p:cNvSpPr txBox="1"/>
          <p:nvPr/>
        </p:nvSpPr>
        <p:spPr>
          <a:xfrm>
            <a:off x="508525" y="545300"/>
            <a:ext cx="5930400" cy="1136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Use Tables to </a:t>
            </a:r>
            <a:endParaRPr sz="4100">
              <a:solidFill>
                <a:srgbClr val="00475E"/>
              </a:solidFill>
              <a:latin typeface="Roboto Black"/>
              <a:ea typeface="Roboto Black"/>
              <a:cs typeface="Roboto Black"/>
              <a:sym typeface="Roboto Black"/>
            </a:endParaRPr>
          </a:p>
          <a:p>
            <a:pPr indent="0" lvl="0" marL="0" rtl="0" algn="l">
              <a:lnSpc>
                <a:spcPct val="90000"/>
              </a:lnSpc>
              <a:spcBef>
                <a:spcPts val="0"/>
              </a:spcBef>
              <a:spcAft>
                <a:spcPts val="0"/>
              </a:spcAft>
              <a:buClr>
                <a:schemeClr val="dk1"/>
              </a:buClr>
              <a:buSzPts val="1100"/>
              <a:buFont typeface="Arial"/>
              <a:buNone/>
            </a:pPr>
            <a:r>
              <a:rPr lang="ru" sz="4100">
                <a:solidFill>
                  <a:srgbClr val="231F20"/>
                </a:solidFill>
                <a:latin typeface="Roboto Black"/>
                <a:ea typeface="Roboto Black"/>
                <a:cs typeface="Roboto Black"/>
                <a:sym typeface="Roboto Black"/>
              </a:rPr>
              <a:t>Organize Information</a:t>
            </a:r>
            <a:endParaRPr sz="4100">
              <a:solidFill>
                <a:srgbClr val="231F20"/>
              </a:solidFill>
              <a:latin typeface="Roboto Black"/>
              <a:ea typeface="Roboto Black"/>
              <a:cs typeface="Roboto Black"/>
              <a:sym typeface="Roboto Black"/>
            </a:endParaRPr>
          </a:p>
        </p:txBody>
      </p:sp>
      <p:grpSp>
        <p:nvGrpSpPr>
          <p:cNvPr id="701" name="Google Shape;701;p35"/>
          <p:cNvGrpSpPr/>
          <p:nvPr/>
        </p:nvGrpSpPr>
        <p:grpSpPr>
          <a:xfrm>
            <a:off x="7580079" y="618984"/>
            <a:ext cx="1055425" cy="3884641"/>
            <a:chOff x="7580079" y="618984"/>
            <a:chExt cx="1055425" cy="3884641"/>
          </a:xfrm>
        </p:grpSpPr>
        <p:sp>
          <p:nvSpPr>
            <p:cNvPr id="702" name="Google Shape;702;p35"/>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23</a:t>
              </a:r>
              <a:endParaRPr sz="800">
                <a:solidFill>
                  <a:schemeClr val="lt1"/>
                </a:solidFill>
                <a:latin typeface="Roboto"/>
                <a:ea typeface="Roboto"/>
                <a:cs typeface="Roboto"/>
                <a:sym typeface="Roboto"/>
              </a:endParaRPr>
            </a:p>
          </p:txBody>
        </p:sp>
        <p:grpSp>
          <p:nvGrpSpPr>
            <p:cNvPr id="703" name="Google Shape;703;p35"/>
            <p:cNvGrpSpPr/>
            <p:nvPr/>
          </p:nvGrpSpPr>
          <p:grpSpPr>
            <a:xfrm>
              <a:off x="7580079" y="618984"/>
              <a:ext cx="1054725" cy="3459566"/>
              <a:chOff x="7528754" y="618984"/>
              <a:chExt cx="1054725" cy="3459566"/>
            </a:xfrm>
          </p:grpSpPr>
          <p:sp>
            <p:nvSpPr>
              <p:cNvPr id="704" name="Google Shape;704;p35"/>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05" name="Google Shape;705;p35"/>
              <p:cNvGrpSpPr/>
              <p:nvPr/>
            </p:nvGrpSpPr>
            <p:grpSpPr>
              <a:xfrm>
                <a:off x="7528754" y="618984"/>
                <a:ext cx="1054725" cy="189500"/>
                <a:chOff x="4277125" y="1593700"/>
                <a:chExt cx="1054725" cy="189500"/>
              </a:xfrm>
            </p:grpSpPr>
            <p:grpSp>
              <p:nvGrpSpPr>
                <p:cNvPr id="706" name="Google Shape;706;p35"/>
                <p:cNvGrpSpPr/>
                <p:nvPr/>
              </p:nvGrpSpPr>
              <p:grpSpPr>
                <a:xfrm>
                  <a:off x="4277125" y="1593700"/>
                  <a:ext cx="326775" cy="187850"/>
                  <a:chOff x="4277125" y="1593700"/>
                  <a:chExt cx="326775" cy="187850"/>
                </a:xfrm>
              </p:grpSpPr>
              <p:sp>
                <p:nvSpPr>
                  <p:cNvPr id="707" name="Google Shape;707;p35"/>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8" name="Google Shape;708;p35"/>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09" name="Google Shape;709;p35"/>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graphicFrame>
        <p:nvGraphicFramePr>
          <p:cNvPr id="710" name="Google Shape;710;p35"/>
          <p:cNvGraphicFramePr/>
          <p:nvPr/>
        </p:nvGraphicFramePr>
        <p:xfrm>
          <a:off x="508650" y="2126125"/>
          <a:ext cx="3000000" cy="3000000"/>
        </p:xfrm>
        <a:graphic>
          <a:graphicData uri="http://schemas.openxmlformats.org/drawingml/2006/table">
            <a:tbl>
              <a:tblPr>
                <a:noFill/>
                <a:tableStyleId>{D6996FC5-600C-4202-B7E0-2F36FC78B721}</a:tableStyleId>
              </a:tblPr>
              <a:tblGrid>
                <a:gridCol w="1516725"/>
                <a:gridCol w="1235450"/>
                <a:gridCol w="1324950"/>
                <a:gridCol w="1318550"/>
                <a:gridCol w="2187950"/>
              </a:tblGrid>
              <a:tr h="396250">
                <a:tc>
                  <a:txBody>
                    <a:bodyPr/>
                    <a:lstStyle/>
                    <a:p>
                      <a:pPr indent="0" lvl="0" marL="0" rtl="0" algn="l">
                        <a:spcBef>
                          <a:spcPts val="0"/>
                        </a:spcBef>
                        <a:spcAft>
                          <a:spcPts val="0"/>
                        </a:spcAft>
                        <a:buNone/>
                      </a:pPr>
                      <a:r>
                        <a:rPr b="1" lang="ru">
                          <a:latin typeface="Roboto"/>
                          <a:ea typeface="Roboto"/>
                          <a:cs typeface="Roboto"/>
                          <a:sym typeface="Roboto"/>
                        </a:rPr>
                        <a:t>Category</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b="1" lang="ru">
                          <a:latin typeface="Roboto"/>
                          <a:ea typeface="Roboto"/>
                          <a:cs typeface="Roboto"/>
                          <a:sym typeface="Roboto"/>
                        </a:rPr>
                        <a:t>Group 1</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b="1" lang="ru">
                          <a:latin typeface="Roboto"/>
                          <a:ea typeface="Roboto"/>
                          <a:cs typeface="Roboto"/>
                          <a:sym typeface="Roboto"/>
                        </a:rPr>
                        <a:t>Group 2</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b="1" lang="ru">
                          <a:latin typeface="Roboto"/>
                          <a:ea typeface="Roboto"/>
                          <a:cs typeface="Roboto"/>
                          <a:sym typeface="Roboto"/>
                        </a:rPr>
                        <a:t>Group 3</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l">
                        <a:spcBef>
                          <a:spcPts val="0"/>
                        </a:spcBef>
                        <a:spcAft>
                          <a:spcPts val="0"/>
                        </a:spcAft>
                        <a:buNone/>
                      </a:pPr>
                      <a:r>
                        <a:rPr b="1" lang="ru">
                          <a:latin typeface="Roboto"/>
                          <a:ea typeface="Roboto"/>
                          <a:cs typeface="Roboto"/>
                          <a:sym typeface="Roboto"/>
                        </a:rPr>
                        <a:t>Description</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r>
              <a:tr h="396250">
                <a:tc>
                  <a:txBody>
                    <a:bodyPr/>
                    <a:lstStyle/>
                    <a:p>
                      <a:pPr indent="0" lvl="0" marL="0" rtl="0" algn="l">
                        <a:spcBef>
                          <a:spcPts val="0"/>
                        </a:spcBef>
                        <a:spcAft>
                          <a:spcPts val="0"/>
                        </a:spcAft>
                        <a:buNone/>
                      </a:pPr>
                      <a:r>
                        <a:rPr b="1" lang="ru">
                          <a:latin typeface="Roboto"/>
                          <a:ea typeface="Roboto"/>
                          <a:cs typeface="Roboto"/>
                          <a:sym typeface="Roboto"/>
                        </a:rPr>
                        <a:t>Data 1</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l">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r>
              <a:tr h="396250">
                <a:tc>
                  <a:txBody>
                    <a:bodyPr/>
                    <a:lstStyle/>
                    <a:p>
                      <a:pPr indent="0" lvl="0" marL="0" rtl="0" algn="l">
                        <a:spcBef>
                          <a:spcPts val="0"/>
                        </a:spcBef>
                        <a:spcAft>
                          <a:spcPts val="0"/>
                        </a:spcAft>
                        <a:buNone/>
                      </a:pPr>
                      <a:r>
                        <a:rPr b="1" lang="ru">
                          <a:latin typeface="Roboto"/>
                          <a:ea typeface="Roboto"/>
                          <a:cs typeface="Roboto"/>
                          <a:sym typeface="Roboto"/>
                        </a:rPr>
                        <a:t>Data 2</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l">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r>
              <a:tr h="396250">
                <a:tc>
                  <a:txBody>
                    <a:bodyPr/>
                    <a:lstStyle/>
                    <a:p>
                      <a:pPr indent="0" lvl="0" marL="0" rtl="0" algn="l">
                        <a:spcBef>
                          <a:spcPts val="0"/>
                        </a:spcBef>
                        <a:spcAft>
                          <a:spcPts val="0"/>
                        </a:spcAft>
                        <a:buNone/>
                      </a:pPr>
                      <a:r>
                        <a:rPr b="1" lang="ru">
                          <a:latin typeface="Roboto"/>
                          <a:ea typeface="Roboto"/>
                          <a:cs typeface="Roboto"/>
                          <a:sym typeface="Roboto"/>
                        </a:rPr>
                        <a:t>Data 3</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l">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r>
              <a:tr h="396250">
                <a:tc>
                  <a:txBody>
                    <a:bodyPr/>
                    <a:lstStyle/>
                    <a:p>
                      <a:pPr indent="0" lvl="0" marL="0" rtl="0" algn="l">
                        <a:spcBef>
                          <a:spcPts val="0"/>
                        </a:spcBef>
                        <a:spcAft>
                          <a:spcPts val="0"/>
                        </a:spcAft>
                        <a:buNone/>
                      </a:pPr>
                      <a:r>
                        <a:rPr b="1" lang="ru">
                          <a:latin typeface="Roboto"/>
                          <a:ea typeface="Roboto"/>
                          <a:cs typeface="Roboto"/>
                          <a:sym typeface="Roboto"/>
                        </a:rPr>
                        <a:t>Data 4</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c>
                  <a:txBody>
                    <a:bodyPr/>
                    <a:lstStyle/>
                    <a:p>
                      <a:pPr indent="0" lvl="0" marL="0" rtl="0" algn="l">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solidFill>
                      <a:srgbClr val="E6EEF2"/>
                    </a:solidFill>
                  </a:tcPr>
                </a:tc>
              </a:tr>
              <a:tr h="396250">
                <a:tc>
                  <a:txBody>
                    <a:bodyPr/>
                    <a:lstStyle/>
                    <a:p>
                      <a:pPr indent="0" lvl="0" marL="0" rtl="0" algn="l">
                        <a:spcBef>
                          <a:spcPts val="0"/>
                        </a:spcBef>
                        <a:spcAft>
                          <a:spcPts val="0"/>
                        </a:spcAft>
                        <a:buNone/>
                      </a:pPr>
                      <a:r>
                        <a:rPr b="1" lang="ru">
                          <a:latin typeface="Roboto"/>
                          <a:ea typeface="Roboto"/>
                          <a:cs typeface="Roboto"/>
                          <a:sym typeface="Roboto"/>
                        </a:rPr>
                        <a:t>Data 5</a:t>
                      </a:r>
                      <a:endParaRPr b="1">
                        <a:latin typeface="Roboto"/>
                        <a:ea typeface="Roboto"/>
                        <a:cs typeface="Roboto"/>
                        <a:sym typeface="Roboto"/>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ctr">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c>
                  <a:txBody>
                    <a:bodyPr/>
                    <a:lstStyle/>
                    <a:p>
                      <a:pPr indent="0" lvl="0" marL="0" rtl="0" algn="l">
                        <a:spcBef>
                          <a:spcPts val="0"/>
                        </a:spcBef>
                        <a:spcAft>
                          <a:spcPts val="0"/>
                        </a:spcAft>
                        <a:buNone/>
                      </a:pPr>
                      <a:r>
                        <a:rPr lang="ru"/>
                        <a:t>-</a:t>
                      </a:r>
                      <a:endParaRPr/>
                    </a:p>
                  </a:txBody>
                  <a:tcPr marT="91425" marB="91425" marR="91425" marL="91425">
                    <a:lnL cap="flat" cmpd="sng" w="9525">
                      <a:solidFill>
                        <a:srgbClr val="00475E"/>
                      </a:solidFill>
                      <a:prstDash val="solid"/>
                      <a:round/>
                      <a:headEnd len="sm" w="sm" type="none"/>
                      <a:tailEnd len="sm" w="sm" type="none"/>
                    </a:lnL>
                    <a:lnR cap="flat" cmpd="sng" w="9525">
                      <a:solidFill>
                        <a:srgbClr val="00475E"/>
                      </a:solidFill>
                      <a:prstDash val="solid"/>
                      <a:round/>
                      <a:headEnd len="sm" w="sm" type="none"/>
                      <a:tailEnd len="sm" w="sm" type="none"/>
                    </a:lnR>
                    <a:lnT cap="flat" cmpd="sng" w="9525">
                      <a:solidFill>
                        <a:srgbClr val="00475E"/>
                      </a:solidFill>
                      <a:prstDash val="solid"/>
                      <a:round/>
                      <a:headEnd len="sm" w="sm" type="none"/>
                      <a:tailEnd len="sm" w="sm" type="none"/>
                    </a:lnT>
                    <a:lnB cap="flat" cmpd="sng" w="9525">
                      <a:solidFill>
                        <a:srgbClr val="00475E"/>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36"/>
          <p:cNvSpPr txBox="1"/>
          <p:nvPr/>
        </p:nvSpPr>
        <p:spPr>
          <a:xfrm>
            <a:off x="508525" y="545300"/>
            <a:ext cx="59304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Use </a:t>
            </a:r>
            <a:r>
              <a:rPr lang="ru" sz="4100">
                <a:solidFill>
                  <a:srgbClr val="231F20"/>
                </a:solidFill>
                <a:latin typeface="Roboto Black"/>
                <a:ea typeface="Roboto Black"/>
                <a:cs typeface="Roboto Black"/>
                <a:sym typeface="Roboto Black"/>
              </a:rPr>
              <a:t>This Map</a:t>
            </a:r>
            <a:endParaRPr sz="4100">
              <a:solidFill>
                <a:srgbClr val="231F20"/>
              </a:solidFill>
              <a:latin typeface="Roboto Black"/>
              <a:ea typeface="Roboto Black"/>
              <a:cs typeface="Roboto Black"/>
              <a:sym typeface="Roboto Black"/>
            </a:endParaRPr>
          </a:p>
        </p:txBody>
      </p:sp>
      <p:grpSp>
        <p:nvGrpSpPr>
          <p:cNvPr id="716" name="Google Shape;716;p36"/>
          <p:cNvGrpSpPr/>
          <p:nvPr/>
        </p:nvGrpSpPr>
        <p:grpSpPr>
          <a:xfrm>
            <a:off x="7580079" y="618984"/>
            <a:ext cx="1055425" cy="3884641"/>
            <a:chOff x="7580079" y="618984"/>
            <a:chExt cx="1055425" cy="3884641"/>
          </a:xfrm>
        </p:grpSpPr>
        <p:sp>
          <p:nvSpPr>
            <p:cNvPr id="717" name="Google Shape;717;p36"/>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24</a:t>
              </a:r>
              <a:endParaRPr sz="800">
                <a:solidFill>
                  <a:schemeClr val="lt1"/>
                </a:solidFill>
                <a:latin typeface="Roboto"/>
                <a:ea typeface="Roboto"/>
                <a:cs typeface="Roboto"/>
                <a:sym typeface="Roboto"/>
              </a:endParaRPr>
            </a:p>
          </p:txBody>
        </p:sp>
        <p:grpSp>
          <p:nvGrpSpPr>
            <p:cNvPr id="718" name="Google Shape;718;p36"/>
            <p:cNvGrpSpPr/>
            <p:nvPr/>
          </p:nvGrpSpPr>
          <p:grpSpPr>
            <a:xfrm>
              <a:off x="7580079" y="618984"/>
              <a:ext cx="1054725" cy="3459566"/>
              <a:chOff x="7528754" y="618984"/>
              <a:chExt cx="1054725" cy="3459566"/>
            </a:xfrm>
          </p:grpSpPr>
          <p:sp>
            <p:nvSpPr>
              <p:cNvPr id="719" name="Google Shape;719;p36"/>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20" name="Google Shape;720;p36"/>
              <p:cNvGrpSpPr/>
              <p:nvPr/>
            </p:nvGrpSpPr>
            <p:grpSpPr>
              <a:xfrm>
                <a:off x="7528754" y="618984"/>
                <a:ext cx="1054725" cy="189500"/>
                <a:chOff x="4277125" y="1593700"/>
                <a:chExt cx="1054725" cy="189500"/>
              </a:xfrm>
            </p:grpSpPr>
            <p:grpSp>
              <p:nvGrpSpPr>
                <p:cNvPr id="721" name="Google Shape;721;p36"/>
                <p:cNvGrpSpPr/>
                <p:nvPr/>
              </p:nvGrpSpPr>
              <p:grpSpPr>
                <a:xfrm>
                  <a:off x="4277125" y="1593700"/>
                  <a:ext cx="326775" cy="187850"/>
                  <a:chOff x="4277125" y="1593700"/>
                  <a:chExt cx="326775" cy="187850"/>
                </a:xfrm>
              </p:grpSpPr>
              <p:sp>
                <p:nvSpPr>
                  <p:cNvPr id="722" name="Google Shape;722;p36"/>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3" name="Google Shape;723;p36"/>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24" name="Google Shape;724;p36"/>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cxnSp>
        <p:nvCxnSpPr>
          <p:cNvPr id="725" name="Google Shape;725;p36"/>
          <p:cNvCxnSpPr/>
          <p:nvPr/>
        </p:nvCxnSpPr>
        <p:spPr>
          <a:xfrm>
            <a:off x="508650" y="3868885"/>
            <a:ext cx="0" cy="1283700"/>
          </a:xfrm>
          <a:prstGeom prst="straightConnector1">
            <a:avLst/>
          </a:prstGeom>
          <a:noFill/>
          <a:ln cap="flat" cmpd="sng" w="19050">
            <a:solidFill>
              <a:srgbClr val="95BDC7"/>
            </a:solidFill>
            <a:prstDash val="solid"/>
            <a:round/>
            <a:headEnd len="med" w="med" type="none"/>
            <a:tailEnd len="med" w="med" type="none"/>
          </a:ln>
        </p:spPr>
      </p:cxnSp>
      <p:grpSp>
        <p:nvGrpSpPr>
          <p:cNvPr id="726" name="Google Shape;726;p36"/>
          <p:cNvGrpSpPr/>
          <p:nvPr/>
        </p:nvGrpSpPr>
        <p:grpSpPr>
          <a:xfrm>
            <a:off x="568850" y="1673963"/>
            <a:ext cx="4506899" cy="2654751"/>
            <a:chOff x="568850" y="1673963"/>
            <a:chExt cx="4506899" cy="2654751"/>
          </a:xfrm>
        </p:grpSpPr>
        <p:pic>
          <p:nvPicPr>
            <p:cNvPr id="727" name="Google Shape;727;p36"/>
            <p:cNvPicPr preferRelativeResize="0"/>
            <p:nvPr/>
          </p:nvPicPr>
          <p:blipFill>
            <a:blip r:embed="rId3">
              <a:alphaModFix/>
            </a:blip>
            <a:stretch>
              <a:fillRect/>
            </a:stretch>
          </p:blipFill>
          <p:spPr>
            <a:xfrm>
              <a:off x="568850" y="1673963"/>
              <a:ext cx="4506899" cy="2654751"/>
            </a:xfrm>
            <a:prstGeom prst="rect">
              <a:avLst/>
            </a:prstGeom>
            <a:noFill/>
            <a:ln>
              <a:noFill/>
            </a:ln>
          </p:spPr>
        </p:pic>
        <p:grpSp>
          <p:nvGrpSpPr>
            <p:cNvPr id="728" name="Google Shape;728;p36"/>
            <p:cNvGrpSpPr/>
            <p:nvPr/>
          </p:nvGrpSpPr>
          <p:grpSpPr>
            <a:xfrm>
              <a:off x="1274784" y="2525839"/>
              <a:ext cx="138428" cy="173226"/>
              <a:chOff x="831650" y="1733250"/>
              <a:chExt cx="681575" cy="853750"/>
            </a:xfrm>
          </p:grpSpPr>
          <p:pic>
            <p:nvPicPr>
              <p:cNvPr id="729" name="Google Shape;729;p36"/>
              <p:cNvPicPr preferRelativeResize="0"/>
              <p:nvPr/>
            </p:nvPicPr>
            <p:blipFill>
              <a:blip r:embed="rId4">
                <a:alphaModFix/>
              </a:blip>
              <a:stretch>
                <a:fillRect/>
              </a:stretch>
            </p:blipFill>
            <p:spPr>
              <a:xfrm>
                <a:off x="831650" y="1733250"/>
                <a:ext cx="681575" cy="853750"/>
              </a:xfrm>
              <a:prstGeom prst="rect">
                <a:avLst/>
              </a:prstGeom>
              <a:noFill/>
              <a:ln>
                <a:noFill/>
              </a:ln>
            </p:spPr>
          </p:pic>
          <p:sp>
            <p:nvSpPr>
              <p:cNvPr id="730" name="Google Shape;730;p36"/>
              <p:cNvSpPr/>
              <p:nvPr/>
            </p:nvSpPr>
            <p:spPr>
              <a:xfrm>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231F20"/>
                  </a:solidFill>
                  <a:latin typeface="Roboto"/>
                  <a:ea typeface="Roboto"/>
                  <a:cs typeface="Roboto"/>
                  <a:sym typeface="Roboto"/>
                </a:endParaRPr>
              </a:p>
            </p:txBody>
          </p:sp>
        </p:grpSp>
        <p:grpSp>
          <p:nvGrpSpPr>
            <p:cNvPr id="731" name="Google Shape;731;p36"/>
            <p:cNvGrpSpPr/>
            <p:nvPr/>
          </p:nvGrpSpPr>
          <p:grpSpPr>
            <a:xfrm>
              <a:off x="3194159" y="2299389"/>
              <a:ext cx="138428" cy="173226"/>
              <a:chOff x="831650" y="1733250"/>
              <a:chExt cx="681575" cy="853750"/>
            </a:xfrm>
          </p:grpSpPr>
          <p:pic>
            <p:nvPicPr>
              <p:cNvPr id="732" name="Google Shape;732;p36"/>
              <p:cNvPicPr preferRelativeResize="0"/>
              <p:nvPr/>
            </p:nvPicPr>
            <p:blipFill>
              <a:blip r:embed="rId5">
                <a:alphaModFix/>
              </a:blip>
              <a:stretch>
                <a:fillRect/>
              </a:stretch>
            </p:blipFill>
            <p:spPr>
              <a:xfrm>
                <a:off x="831650" y="1733250"/>
                <a:ext cx="681575" cy="853750"/>
              </a:xfrm>
              <a:prstGeom prst="rect">
                <a:avLst/>
              </a:prstGeom>
              <a:noFill/>
              <a:ln>
                <a:noFill/>
              </a:ln>
            </p:spPr>
          </p:pic>
          <p:sp>
            <p:nvSpPr>
              <p:cNvPr id="733" name="Google Shape;733;p36"/>
              <p:cNvSpPr/>
              <p:nvPr/>
            </p:nvSpPr>
            <p:spPr>
              <a:xfrm>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231F20"/>
                  </a:solidFill>
                  <a:latin typeface="Roboto"/>
                  <a:ea typeface="Roboto"/>
                  <a:cs typeface="Roboto"/>
                  <a:sym typeface="Roboto"/>
                </a:endParaRPr>
              </a:p>
            </p:txBody>
          </p:sp>
        </p:grpSp>
        <p:grpSp>
          <p:nvGrpSpPr>
            <p:cNvPr id="734" name="Google Shape;734;p36"/>
            <p:cNvGrpSpPr/>
            <p:nvPr/>
          </p:nvGrpSpPr>
          <p:grpSpPr>
            <a:xfrm>
              <a:off x="2631834" y="2933414"/>
              <a:ext cx="138428" cy="173226"/>
              <a:chOff x="831650" y="1733250"/>
              <a:chExt cx="681575" cy="853750"/>
            </a:xfrm>
          </p:grpSpPr>
          <p:pic>
            <p:nvPicPr>
              <p:cNvPr id="735" name="Google Shape;735;p36"/>
              <p:cNvPicPr preferRelativeResize="0"/>
              <p:nvPr/>
            </p:nvPicPr>
            <p:blipFill>
              <a:blip r:embed="rId6">
                <a:alphaModFix/>
              </a:blip>
              <a:stretch>
                <a:fillRect/>
              </a:stretch>
            </p:blipFill>
            <p:spPr>
              <a:xfrm>
                <a:off x="831650" y="1733250"/>
                <a:ext cx="681575" cy="853750"/>
              </a:xfrm>
              <a:prstGeom prst="rect">
                <a:avLst/>
              </a:prstGeom>
              <a:noFill/>
              <a:ln>
                <a:noFill/>
              </a:ln>
            </p:spPr>
          </p:pic>
          <p:sp>
            <p:nvSpPr>
              <p:cNvPr id="736" name="Google Shape;736;p36"/>
              <p:cNvSpPr/>
              <p:nvPr/>
            </p:nvSpPr>
            <p:spPr>
              <a:xfrm>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231F20"/>
                  </a:solidFill>
                  <a:latin typeface="Roboto"/>
                  <a:ea typeface="Roboto"/>
                  <a:cs typeface="Roboto"/>
                  <a:sym typeface="Roboto"/>
                </a:endParaRPr>
              </a:p>
            </p:txBody>
          </p:sp>
        </p:grpSp>
      </p:grpSp>
      <p:grpSp>
        <p:nvGrpSpPr>
          <p:cNvPr id="737" name="Google Shape;737;p36"/>
          <p:cNvGrpSpPr/>
          <p:nvPr/>
        </p:nvGrpSpPr>
        <p:grpSpPr>
          <a:xfrm>
            <a:off x="5614599" y="1623953"/>
            <a:ext cx="2537700" cy="2905186"/>
            <a:chOff x="5614599" y="1623953"/>
            <a:chExt cx="2537700" cy="2905186"/>
          </a:xfrm>
        </p:grpSpPr>
        <p:grpSp>
          <p:nvGrpSpPr>
            <p:cNvPr id="738" name="Google Shape;738;p36"/>
            <p:cNvGrpSpPr/>
            <p:nvPr/>
          </p:nvGrpSpPr>
          <p:grpSpPr>
            <a:xfrm>
              <a:off x="5614599" y="1623953"/>
              <a:ext cx="2537700" cy="785761"/>
              <a:chOff x="5614599" y="1598439"/>
              <a:chExt cx="2537700" cy="785761"/>
            </a:xfrm>
          </p:grpSpPr>
          <p:sp>
            <p:nvSpPr>
              <p:cNvPr id="739" name="Google Shape;739;p36"/>
              <p:cNvSpPr txBox="1"/>
              <p:nvPr/>
            </p:nvSpPr>
            <p:spPr>
              <a:xfrm>
                <a:off x="5614601" y="1598439"/>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Point Name</a:t>
                </a:r>
                <a:endParaRPr sz="1800">
                  <a:solidFill>
                    <a:srgbClr val="00475E"/>
                  </a:solidFill>
                  <a:latin typeface="Roboto Black"/>
                  <a:ea typeface="Roboto Black"/>
                  <a:cs typeface="Roboto Black"/>
                  <a:sym typeface="Roboto Black"/>
                </a:endParaRPr>
              </a:p>
            </p:txBody>
          </p:sp>
          <p:sp>
            <p:nvSpPr>
              <p:cNvPr id="740" name="Google Shape;740;p36"/>
              <p:cNvSpPr txBox="1"/>
              <p:nvPr/>
            </p:nvSpPr>
            <p:spPr>
              <a:xfrm>
                <a:off x="5614599" y="1927000"/>
                <a:ext cx="25377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231F20"/>
                    </a:solidFill>
                    <a:latin typeface="Roboto Light"/>
                    <a:ea typeface="Roboto Light"/>
                    <a:cs typeface="Roboto Light"/>
                    <a:sym typeface="Roboto Light"/>
                  </a:rPr>
                  <a:t>Describe this point, what it is, the location of your customers or divisions of your company in other countries of the world.</a:t>
                </a:r>
                <a:endParaRPr sz="900">
                  <a:solidFill>
                    <a:srgbClr val="231F20"/>
                  </a:solidFill>
                  <a:latin typeface="Roboto Light"/>
                  <a:ea typeface="Roboto Light"/>
                  <a:cs typeface="Roboto Light"/>
                  <a:sym typeface="Roboto Light"/>
                </a:endParaRPr>
              </a:p>
            </p:txBody>
          </p:sp>
        </p:grpSp>
        <p:grpSp>
          <p:nvGrpSpPr>
            <p:cNvPr id="741" name="Google Shape;741;p36"/>
            <p:cNvGrpSpPr/>
            <p:nvPr/>
          </p:nvGrpSpPr>
          <p:grpSpPr>
            <a:xfrm>
              <a:off x="5614599" y="2699053"/>
              <a:ext cx="2537700" cy="785761"/>
              <a:chOff x="5614599" y="1598439"/>
              <a:chExt cx="2537700" cy="785761"/>
            </a:xfrm>
          </p:grpSpPr>
          <p:sp>
            <p:nvSpPr>
              <p:cNvPr id="742" name="Google Shape;742;p36"/>
              <p:cNvSpPr txBox="1"/>
              <p:nvPr/>
            </p:nvSpPr>
            <p:spPr>
              <a:xfrm>
                <a:off x="5614601" y="1598439"/>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231F20"/>
                    </a:solidFill>
                    <a:latin typeface="Roboto Black"/>
                    <a:ea typeface="Roboto Black"/>
                    <a:cs typeface="Roboto Black"/>
                    <a:sym typeface="Roboto Black"/>
                  </a:rPr>
                  <a:t>Point Name</a:t>
                </a:r>
                <a:endParaRPr sz="1800">
                  <a:solidFill>
                    <a:srgbClr val="231F20"/>
                  </a:solidFill>
                  <a:latin typeface="Roboto Black"/>
                  <a:ea typeface="Roboto Black"/>
                  <a:cs typeface="Roboto Black"/>
                  <a:sym typeface="Roboto Black"/>
                </a:endParaRPr>
              </a:p>
            </p:txBody>
          </p:sp>
          <p:sp>
            <p:nvSpPr>
              <p:cNvPr id="743" name="Google Shape;743;p36"/>
              <p:cNvSpPr txBox="1"/>
              <p:nvPr/>
            </p:nvSpPr>
            <p:spPr>
              <a:xfrm>
                <a:off x="5614599" y="1927000"/>
                <a:ext cx="25377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231F20"/>
                    </a:solidFill>
                    <a:latin typeface="Roboto Light"/>
                    <a:ea typeface="Roboto Light"/>
                    <a:cs typeface="Roboto Light"/>
                    <a:sym typeface="Roboto Light"/>
                  </a:rPr>
                  <a:t>Describe this point, what it is, the location of your customers or divisions of your company in other countries of the world.</a:t>
                </a:r>
                <a:endParaRPr sz="900">
                  <a:solidFill>
                    <a:srgbClr val="231F20"/>
                  </a:solidFill>
                  <a:latin typeface="Roboto Light"/>
                  <a:ea typeface="Roboto Light"/>
                  <a:cs typeface="Roboto Light"/>
                  <a:sym typeface="Roboto Light"/>
                </a:endParaRPr>
              </a:p>
            </p:txBody>
          </p:sp>
        </p:grpSp>
        <p:grpSp>
          <p:nvGrpSpPr>
            <p:cNvPr id="744" name="Google Shape;744;p36"/>
            <p:cNvGrpSpPr/>
            <p:nvPr/>
          </p:nvGrpSpPr>
          <p:grpSpPr>
            <a:xfrm>
              <a:off x="5614599" y="3743378"/>
              <a:ext cx="2537700" cy="785761"/>
              <a:chOff x="5614599" y="1598439"/>
              <a:chExt cx="2537700" cy="785761"/>
            </a:xfrm>
          </p:grpSpPr>
          <p:sp>
            <p:nvSpPr>
              <p:cNvPr id="745" name="Google Shape;745;p36"/>
              <p:cNvSpPr txBox="1"/>
              <p:nvPr/>
            </p:nvSpPr>
            <p:spPr>
              <a:xfrm>
                <a:off x="5614601" y="1598439"/>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B3C9D3"/>
                    </a:solidFill>
                    <a:latin typeface="Roboto Black"/>
                    <a:ea typeface="Roboto Black"/>
                    <a:cs typeface="Roboto Black"/>
                    <a:sym typeface="Roboto Black"/>
                  </a:rPr>
                  <a:t>Point Name</a:t>
                </a:r>
                <a:endParaRPr sz="1800">
                  <a:solidFill>
                    <a:srgbClr val="B3C9D3"/>
                  </a:solidFill>
                  <a:latin typeface="Roboto Black"/>
                  <a:ea typeface="Roboto Black"/>
                  <a:cs typeface="Roboto Black"/>
                  <a:sym typeface="Roboto Black"/>
                </a:endParaRPr>
              </a:p>
            </p:txBody>
          </p:sp>
          <p:sp>
            <p:nvSpPr>
              <p:cNvPr id="746" name="Google Shape;746;p36"/>
              <p:cNvSpPr txBox="1"/>
              <p:nvPr/>
            </p:nvSpPr>
            <p:spPr>
              <a:xfrm>
                <a:off x="5614599" y="1927000"/>
                <a:ext cx="25377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231F20"/>
                    </a:solidFill>
                    <a:latin typeface="Roboto Light"/>
                    <a:ea typeface="Roboto Light"/>
                    <a:cs typeface="Roboto Light"/>
                    <a:sym typeface="Roboto Light"/>
                  </a:rPr>
                  <a:t>Describe this point, what it is, the location of your customers or divisions of your company in other countries of the world.</a:t>
                </a:r>
                <a:endParaRPr sz="900">
                  <a:solidFill>
                    <a:srgbClr val="231F20"/>
                  </a:solidFill>
                  <a:latin typeface="Roboto Light"/>
                  <a:ea typeface="Roboto Light"/>
                  <a:cs typeface="Roboto Light"/>
                  <a:sym typeface="Roboto Light"/>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grpSp>
        <p:nvGrpSpPr>
          <p:cNvPr id="751" name="Google Shape;751;p37"/>
          <p:cNvGrpSpPr/>
          <p:nvPr/>
        </p:nvGrpSpPr>
        <p:grpSpPr>
          <a:xfrm>
            <a:off x="8450604" y="623150"/>
            <a:ext cx="184900" cy="3880475"/>
            <a:chOff x="8450604" y="623150"/>
            <a:chExt cx="184900" cy="3880475"/>
          </a:xfrm>
        </p:grpSpPr>
        <p:sp>
          <p:nvSpPr>
            <p:cNvPr id="752" name="Google Shape;752;p37"/>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25</a:t>
              </a:r>
              <a:endParaRPr sz="800">
                <a:solidFill>
                  <a:schemeClr val="lt1"/>
                </a:solidFill>
                <a:latin typeface="Roboto"/>
                <a:ea typeface="Roboto"/>
                <a:cs typeface="Roboto"/>
                <a:sym typeface="Roboto"/>
              </a:endParaRPr>
            </a:p>
          </p:txBody>
        </p:sp>
        <p:sp>
          <p:nvSpPr>
            <p:cNvPr id="753" name="Google Shape;753;p37"/>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754" name="Google Shape;754;p37"/>
          <p:cNvGrpSpPr/>
          <p:nvPr/>
        </p:nvGrpSpPr>
        <p:grpSpPr>
          <a:xfrm>
            <a:off x="508654" y="618984"/>
            <a:ext cx="1054725" cy="189500"/>
            <a:chOff x="4277125" y="1593700"/>
            <a:chExt cx="1054725" cy="189500"/>
          </a:xfrm>
        </p:grpSpPr>
        <p:grpSp>
          <p:nvGrpSpPr>
            <p:cNvPr id="755" name="Google Shape;755;p37"/>
            <p:cNvGrpSpPr/>
            <p:nvPr/>
          </p:nvGrpSpPr>
          <p:grpSpPr>
            <a:xfrm>
              <a:off x="4277125" y="1593700"/>
              <a:ext cx="326775" cy="187850"/>
              <a:chOff x="4277125" y="1593700"/>
              <a:chExt cx="326775" cy="187850"/>
            </a:xfrm>
          </p:grpSpPr>
          <p:sp>
            <p:nvSpPr>
              <p:cNvPr id="756" name="Google Shape;756;p37"/>
              <p:cNvSpPr/>
              <p:nvPr/>
            </p:nvSpPr>
            <p:spPr>
              <a:xfrm>
                <a:off x="4277125" y="1593700"/>
                <a:ext cx="187800" cy="187800"/>
              </a:xfrm>
              <a:prstGeom prst="pie">
                <a:avLst>
                  <a:gd fmla="val 5439549" name="adj1"/>
                  <a:gd fmla="val 16200000" name="adj2"/>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7" name="Google Shape;757;p37"/>
              <p:cNvSpPr/>
              <p:nvPr/>
            </p:nvSpPr>
            <p:spPr>
              <a:xfrm>
                <a:off x="4423000" y="1600650"/>
                <a:ext cx="180900" cy="180900"/>
              </a:xfrm>
              <a:prstGeom prst="ellipse">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58" name="Google Shape;758;p37"/>
            <p:cNvSpPr/>
            <p:nvPr/>
          </p:nvSpPr>
          <p:spPr>
            <a:xfrm>
              <a:off x="4652350" y="1599000"/>
              <a:ext cx="679500" cy="184200"/>
            </a:xfrm>
            <a:prstGeom prst="roundRect">
              <a:avLst>
                <a:gd fmla="val 50000" name="adj"/>
              </a:avLst>
            </a:prstGeom>
            <a:noFill/>
            <a:ln cap="flat" cmpd="sng" w="9525">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759" name="Google Shape;759;p37"/>
          <p:cNvCxnSpPr/>
          <p:nvPr/>
        </p:nvCxnSpPr>
        <p:spPr>
          <a:xfrm>
            <a:off x="508650" y="2962625"/>
            <a:ext cx="0" cy="2190000"/>
          </a:xfrm>
          <a:prstGeom prst="straightConnector1">
            <a:avLst/>
          </a:prstGeom>
          <a:noFill/>
          <a:ln cap="flat" cmpd="sng" w="19050">
            <a:solidFill>
              <a:srgbClr val="95BDC7"/>
            </a:solidFill>
            <a:prstDash val="solid"/>
            <a:round/>
            <a:headEnd len="med" w="med" type="none"/>
            <a:tailEnd len="med" w="med" type="none"/>
          </a:ln>
        </p:spPr>
      </p:cxnSp>
      <p:cxnSp>
        <p:nvCxnSpPr>
          <p:cNvPr id="760" name="Google Shape;760;p37"/>
          <p:cNvCxnSpPr/>
          <p:nvPr/>
        </p:nvCxnSpPr>
        <p:spPr>
          <a:xfrm rot="10800000">
            <a:off x="2848950" y="3403302"/>
            <a:ext cx="3446100" cy="0"/>
          </a:xfrm>
          <a:prstGeom prst="straightConnector1">
            <a:avLst/>
          </a:prstGeom>
          <a:noFill/>
          <a:ln cap="flat" cmpd="sng" w="28575">
            <a:solidFill>
              <a:srgbClr val="95BDC7"/>
            </a:solidFill>
            <a:prstDash val="solid"/>
            <a:round/>
            <a:headEnd len="med" w="med" type="none"/>
            <a:tailEnd len="med" w="med" type="none"/>
          </a:ln>
        </p:spPr>
      </p:cxnSp>
      <p:sp>
        <p:nvSpPr>
          <p:cNvPr id="761" name="Google Shape;761;p37"/>
          <p:cNvSpPr txBox="1"/>
          <p:nvPr/>
        </p:nvSpPr>
        <p:spPr>
          <a:xfrm>
            <a:off x="2452975" y="3683507"/>
            <a:ext cx="4238100" cy="529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ru" sz="1600">
                <a:solidFill>
                  <a:srgbClr val="231F20"/>
                </a:solidFill>
                <a:latin typeface="Roboto Light"/>
                <a:ea typeface="Roboto Light"/>
                <a:cs typeface="Roboto Light"/>
                <a:sym typeface="Roboto Light"/>
              </a:rPr>
              <a:t>Big numbers are always good at attracting </a:t>
            </a:r>
            <a:endParaRPr sz="16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600">
                <a:solidFill>
                  <a:srgbClr val="231F20"/>
                </a:solidFill>
                <a:latin typeface="Roboto Light"/>
                <a:ea typeface="Roboto Light"/>
                <a:cs typeface="Roboto Light"/>
                <a:sym typeface="Roboto Light"/>
              </a:rPr>
              <a:t>listeners' attention.</a:t>
            </a:r>
            <a:endParaRPr sz="1600">
              <a:solidFill>
                <a:srgbClr val="231F20"/>
              </a:solidFill>
              <a:latin typeface="Roboto Light"/>
              <a:ea typeface="Roboto Light"/>
              <a:cs typeface="Roboto Light"/>
              <a:sym typeface="Roboto Light"/>
            </a:endParaRPr>
          </a:p>
        </p:txBody>
      </p:sp>
      <p:sp>
        <p:nvSpPr>
          <p:cNvPr id="762" name="Google Shape;762;p37"/>
          <p:cNvSpPr txBox="1"/>
          <p:nvPr/>
        </p:nvSpPr>
        <p:spPr>
          <a:xfrm>
            <a:off x="796250" y="1419650"/>
            <a:ext cx="7551600" cy="186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2100">
                <a:solidFill>
                  <a:srgbClr val="00475E"/>
                </a:solidFill>
                <a:latin typeface="Roboto Black"/>
                <a:ea typeface="Roboto Black"/>
                <a:cs typeface="Roboto Black"/>
                <a:sym typeface="Roboto Black"/>
              </a:rPr>
              <a:t>25</a:t>
            </a:r>
            <a:r>
              <a:rPr lang="ru" sz="12100">
                <a:solidFill>
                  <a:srgbClr val="231F20"/>
                </a:solidFill>
                <a:latin typeface="Roboto Black"/>
                <a:ea typeface="Roboto Black"/>
                <a:cs typeface="Roboto Black"/>
                <a:sym typeface="Roboto Black"/>
              </a:rPr>
              <a:t> Million</a:t>
            </a:r>
            <a:endParaRPr sz="12100">
              <a:solidFill>
                <a:srgbClr val="231F20"/>
              </a:solidFill>
              <a:latin typeface="Roboto Black"/>
              <a:ea typeface="Roboto Black"/>
              <a:cs typeface="Roboto Black"/>
              <a:sym typeface="Roboto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grpSp>
        <p:nvGrpSpPr>
          <p:cNvPr id="767" name="Google Shape;767;p38"/>
          <p:cNvGrpSpPr/>
          <p:nvPr/>
        </p:nvGrpSpPr>
        <p:grpSpPr>
          <a:xfrm>
            <a:off x="7580079" y="618984"/>
            <a:ext cx="1055425" cy="3884641"/>
            <a:chOff x="7580079" y="618984"/>
            <a:chExt cx="1055425" cy="3884641"/>
          </a:xfrm>
        </p:grpSpPr>
        <p:sp>
          <p:nvSpPr>
            <p:cNvPr id="768" name="Google Shape;768;p38"/>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26</a:t>
              </a:r>
              <a:endParaRPr sz="800">
                <a:solidFill>
                  <a:schemeClr val="lt1"/>
                </a:solidFill>
                <a:latin typeface="Roboto"/>
                <a:ea typeface="Roboto"/>
                <a:cs typeface="Roboto"/>
                <a:sym typeface="Roboto"/>
              </a:endParaRPr>
            </a:p>
          </p:txBody>
        </p:sp>
        <p:grpSp>
          <p:nvGrpSpPr>
            <p:cNvPr id="769" name="Google Shape;769;p38"/>
            <p:cNvGrpSpPr/>
            <p:nvPr/>
          </p:nvGrpSpPr>
          <p:grpSpPr>
            <a:xfrm>
              <a:off x="7580079" y="618984"/>
              <a:ext cx="1054725" cy="3459566"/>
              <a:chOff x="7528754" y="618984"/>
              <a:chExt cx="1054725" cy="3459566"/>
            </a:xfrm>
          </p:grpSpPr>
          <p:sp>
            <p:nvSpPr>
              <p:cNvPr id="770" name="Google Shape;770;p38"/>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71" name="Google Shape;771;p38"/>
              <p:cNvGrpSpPr/>
              <p:nvPr/>
            </p:nvGrpSpPr>
            <p:grpSpPr>
              <a:xfrm>
                <a:off x="7528754" y="618984"/>
                <a:ext cx="1054725" cy="189500"/>
                <a:chOff x="4277125" y="1593700"/>
                <a:chExt cx="1054725" cy="189500"/>
              </a:xfrm>
            </p:grpSpPr>
            <p:grpSp>
              <p:nvGrpSpPr>
                <p:cNvPr id="772" name="Google Shape;772;p38"/>
                <p:cNvGrpSpPr/>
                <p:nvPr/>
              </p:nvGrpSpPr>
              <p:grpSpPr>
                <a:xfrm>
                  <a:off x="4277125" y="1593700"/>
                  <a:ext cx="326775" cy="187850"/>
                  <a:chOff x="4277125" y="1593700"/>
                  <a:chExt cx="326775" cy="187850"/>
                </a:xfrm>
              </p:grpSpPr>
              <p:sp>
                <p:nvSpPr>
                  <p:cNvPr id="773" name="Google Shape;773;p38"/>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4" name="Google Shape;774;p38"/>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75" name="Google Shape;775;p38"/>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776" name="Google Shape;776;p38"/>
          <p:cNvSpPr/>
          <p:nvPr/>
        </p:nvSpPr>
        <p:spPr>
          <a:xfrm>
            <a:off x="0" y="0"/>
            <a:ext cx="2148000" cy="51435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7" name="Google Shape;777;p38"/>
          <p:cNvSpPr txBox="1"/>
          <p:nvPr/>
        </p:nvSpPr>
        <p:spPr>
          <a:xfrm>
            <a:off x="467826" y="383725"/>
            <a:ext cx="16494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7200">
                <a:solidFill>
                  <a:schemeClr val="lt1"/>
                </a:solidFill>
                <a:latin typeface="Roboto Medium"/>
                <a:ea typeface="Roboto Medium"/>
                <a:cs typeface="Roboto Medium"/>
                <a:sym typeface="Roboto Medium"/>
              </a:rPr>
              <a:t>#5</a:t>
            </a:r>
            <a:endParaRPr sz="7200">
              <a:solidFill>
                <a:schemeClr val="lt1"/>
              </a:solidFill>
              <a:latin typeface="Roboto Medium"/>
              <a:ea typeface="Roboto Medium"/>
              <a:cs typeface="Roboto Medium"/>
              <a:sym typeface="Roboto Medium"/>
            </a:endParaRPr>
          </a:p>
        </p:txBody>
      </p:sp>
      <p:sp>
        <p:nvSpPr>
          <p:cNvPr id="778" name="Google Shape;778;p38"/>
          <p:cNvSpPr txBox="1"/>
          <p:nvPr/>
        </p:nvSpPr>
        <p:spPr>
          <a:xfrm>
            <a:off x="2468074" y="570823"/>
            <a:ext cx="2946900" cy="1280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lang="ru" sz="5200">
                <a:solidFill>
                  <a:srgbClr val="00475E"/>
                </a:solidFill>
                <a:latin typeface="Roboto Black"/>
                <a:ea typeface="Roboto Black"/>
                <a:cs typeface="Roboto Black"/>
                <a:sym typeface="Roboto Black"/>
              </a:rPr>
              <a:t>Section</a:t>
            </a:r>
            <a:r>
              <a:rPr lang="ru" sz="5200">
                <a:solidFill>
                  <a:srgbClr val="FF0000"/>
                </a:solidFill>
                <a:latin typeface="Roboto Black"/>
                <a:ea typeface="Roboto Black"/>
                <a:cs typeface="Roboto Black"/>
                <a:sym typeface="Roboto Black"/>
              </a:rPr>
              <a:t> </a:t>
            </a:r>
            <a:endParaRPr sz="5200">
              <a:solidFill>
                <a:srgbClr val="FF0000"/>
              </a:solidFill>
              <a:latin typeface="Roboto Black"/>
              <a:ea typeface="Roboto Black"/>
              <a:cs typeface="Roboto Black"/>
              <a:sym typeface="Roboto Black"/>
            </a:endParaRPr>
          </a:p>
          <a:p>
            <a:pPr indent="0" lvl="0" marL="0" rtl="0" algn="l">
              <a:lnSpc>
                <a:spcPct val="80000"/>
              </a:lnSpc>
              <a:spcBef>
                <a:spcPts val="0"/>
              </a:spcBef>
              <a:spcAft>
                <a:spcPts val="0"/>
              </a:spcAft>
              <a:buNone/>
            </a:pPr>
            <a:r>
              <a:rPr lang="ru" sz="5200">
                <a:solidFill>
                  <a:srgbClr val="231F20"/>
                </a:solidFill>
                <a:latin typeface="Roboto Black"/>
                <a:ea typeface="Roboto Black"/>
                <a:cs typeface="Roboto Black"/>
                <a:sym typeface="Roboto Black"/>
              </a:rPr>
              <a:t>Name</a:t>
            </a:r>
            <a:endParaRPr sz="5200">
              <a:solidFill>
                <a:srgbClr val="231F20"/>
              </a:solidFill>
              <a:latin typeface="Roboto Black"/>
              <a:ea typeface="Roboto Black"/>
              <a:cs typeface="Roboto Black"/>
              <a:sym typeface="Roboto Black"/>
            </a:endParaRPr>
          </a:p>
        </p:txBody>
      </p:sp>
      <p:cxnSp>
        <p:nvCxnSpPr>
          <p:cNvPr id="779" name="Google Shape;779;p38"/>
          <p:cNvCxnSpPr/>
          <p:nvPr/>
        </p:nvCxnSpPr>
        <p:spPr>
          <a:xfrm rot="10800000">
            <a:off x="508650" y="2271850"/>
            <a:ext cx="3463800" cy="0"/>
          </a:xfrm>
          <a:prstGeom prst="straightConnector1">
            <a:avLst/>
          </a:prstGeom>
          <a:noFill/>
          <a:ln cap="flat" cmpd="sng" w="19050">
            <a:solidFill>
              <a:srgbClr val="95BDC7"/>
            </a:solidFill>
            <a:prstDash val="solid"/>
            <a:round/>
            <a:headEnd len="med" w="med" type="none"/>
            <a:tailEnd len="med" w="med" type="none"/>
          </a:ln>
        </p:spPr>
      </p:cxnSp>
      <p:pic>
        <p:nvPicPr>
          <p:cNvPr id="780" name="Google Shape;780;p38"/>
          <p:cNvPicPr preferRelativeResize="0"/>
          <p:nvPr/>
        </p:nvPicPr>
        <p:blipFill rotWithShape="1">
          <a:blip r:embed="rId3">
            <a:alphaModFix/>
          </a:blip>
          <a:srcRect b="0" l="0" r="0" t="2799"/>
          <a:stretch/>
        </p:blipFill>
        <p:spPr>
          <a:xfrm>
            <a:off x="508650" y="2737225"/>
            <a:ext cx="7400699" cy="1766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39"/>
          <p:cNvSpPr txBox="1"/>
          <p:nvPr/>
        </p:nvSpPr>
        <p:spPr>
          <a:xfrm>
            <a:off x="508525" y="545300"/>
            <a:ext cx="59304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Introduce </a:t>
            </a:r>
            <a:r>
              <a:rPr lang="ru" sz="4100">
                <a:solidFill>
                  <a:srgbClr val="231F20"/>
                </a:solidFill>
                <a:latin typeface="Roboto Black"/>
                <a:ea typeface="Roboto Black"/>
                <a:cs typeface="Roboto Black"/>
                <a:sym typeface="Roboto Black"/>
              </a:rPr>
              <a:t>Your Team</a:t>
            </a:r>
            <a:endParaRPr sz="4100">
              <a:solidFill>
                <a:srgbClr val="231F20"/>
              </a:solidFill>
              <a:latin typeface="Roboto Black"/>
              <a:ea typeface="Roboto Black"/>
              <a:cs typeface="Roboto Black"/>
              <a:sym typeface="Roboto Black"/>
            </a:endParaRPr>
          </a:p>
        </p:txBody>
      </p:sp>
      <p:grpSp>
        <p:nvGrpSpPr>
          <p:cNvPr id="786" name="Google Shape;786;p39"/>
          <p:cNvGrpSpPr/>
          <p:nvPr/>
        </p:nvGrpSpPr>
        <p:grpSpPr>
          <a:xfrm>
            <a:off x="7580079" y="618984"/>
            <a:ext cx="1055425" cy="3884641"/>
            <a:chOff x="7580079" y="618984"/>
            <a:chExt cx="1055425" cy="3884641"/>
          </a:xfrm>
        </p:grpSpPr>
        <p:sp>
          <p:nvSpPr>
            <p:cNvPr id="787" name="Google Shape;787;p39"/>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27</a:t>
              </a:r>
              <a:endParaRPr sz="800">
                <a:solidFill>
                  <a:schemeClr val="lt1"/>
                </a:solidFill>
                <a:latin typeface="Roboto"/>
                <a:ea typeface="Roboto"/>
                <a:cs typeface="Roboto"/>
                <a:sym typeface="Roboto"/>
              </a:endParaRPr>
            </a:p>
          </p:txBody>
        </p:sp>
        <p:grpSp>
          <p:nvGrpSpPr>
            <p:cNvPr id="788" name="Google Shape;788;p39"/>
            <p:cNvGrpSpPr/>
            <p:nvPr/>
          </p:nvGrpSpPr>
          <p:grpSpPr>
            <a:xfrm>
              <a:off x="7580079" y="618984"/>
              <a:ext cx="1054725" cy="3459566"/>
              <a:chOff x="7528754" y="618984"/>
              <a:chExt cx="1054725" cy="3459566"/>
            </a:xfrm>
          </p:grpSpPr>
          <p:sp>
            <p:nvSpPr>
              <p:cNvPr id="789" name="Google Shape;789;p39"/>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90" name="Google Shape;790;p39"/>
              <p:cNvGrpSpPr/>
              <p:nvPr/>
            </p:nvGrpSpPr>
            <p:grpSpPr>
              <a:xfrm>
                <a:off x="7528754" y="618984"/>
                <a:ext cx="1054725" cy="189500"/>
                <a:chOff x="4277125" y="1593700"/>
                <a:chExt cx="1054725" cy="189500"/>
              </a:xfrm>
            </p:grpSpPr>
            <p:grpSp>
              <p:nvGrpSpPr>
                <p:cNvPr id="791" name="Google Shape;791;p39"/>
                <p:cNvGrpSpPr/>
                <p:nvPr/>
              </p:nvGrpSpPr>
              <p:grpSpPr>
                <a:xfrm>
                  <a:off x="4277125" y="1593700"/>
                  <a:ext cx="326775" cy="187850"/>
                  <a:chOff x="4277125" y="1593700"/>
                  <a:chExt cx="326775" cy="187850"/>
                </a:xfrm>
              </p:grpSpPr>
              <p:sp>
                <p:nvSpPr>
                  <p:cNvPr id="792" name="Google Shape;792;p39"/>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3" name="Google Shape;793;p39"/>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94" name="Google Shape;794;p39"/>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cxnSp>
        <p:nvCxnSpPr>
          <p:cNvPr id="795" name="Google Shape;795;p39"/>
          <p:cNvCxnSpPr/>
          <p:nvPr/>
        </p:nvCxnSpPr>
        <p:spPr>
          <a:xfrm>
            <a:off x="508650" y="3503225"/>
            <a:ext cx="0" cy="1649400"/>
          </a:xfrm>
          <a:prstGeom prst="straightConnector1">
            <a:avLst/>
          </a:prstGeom>
          <a:noFill/>
          <a:ln cap="flat" cmpd="sng" w="19050">
            <a:solidFill>
              <a:srgbClr val="95BDC7"/>
            </a:solidFill>
            <a:prstDash val="solid"/>
            <a:round/>
            <a:headEnd len="med" w="med" type="none"/>
            <a:tailEnd len="med" w="med" type="none"/>
          </a:ln>
        </p:spPr>
      </p:cxnSp>
      <p:grpSp>
        <p:nvGrpSpPr>
          <p:cNvPr id="796" name="Google Shape;796;p39"/>
          <p:cNvGrpSpPr/>
          <p:nvPr/>
        </p:nvGrpSpPr>
        <p:grpSpPr>
          <a:xfrm>
            <a:off x="1219969" y="1524548"/>
            <a:ext cx="6704063" cy="2981800"/>
            <a:chOff x="1155500" y="1544600"/>
            <a:chExt cx="6704063" cy="2981800"/>
          </a:xfrm>
        </p:grpSpPr>
        <p:grpSp>
          <p:nvGrpSpPr>
            <p:cNvPr id="797" name="Google Shape;797;p39"/>
            <p:cNvGrpSpPr/>
            <p:nvPr/>
          </p:nvGrpSpPr>
          <p:grpSpPr>
            <a:xfrm>
              <a:off x="1155500" y="1544600"/>
              <a:ext cx="2003100" cy="2981800"/>
              <a:chOff x="1200500" y="1544600"/>
              <a:chExt cx="2003100" cy="2981800"/>
            </a:xfrm>
          </p:grpSpPr>
          <p:pic>
            <p:nvPicPr>
              <p:cNvPr id="798" name="Google Shape;798;p39"/>
              <p:cNvPicPr preferRelativeResize="0"/>
              <p:nvPr/>
            </p:nvPicPr>
            <p:blipFill>
              <a:blip r:embed="rId3">
                <a:alphaModFix/>
              </a:blip>
              <a:stretch>
                <a:fillRect/>
              </a:stretch>
            </p:blipFill>
            <p:spPr>
              <a:xfrm>
                <a:off x="1531537" y="1544600"/>
                <a:ext cx="1341025" cy="1337425"/>
              </a:xfrm>
              <a:prstGeom prst="rect">
                <a:avLst/>
              </a:prstGeom>
              <a:noFill/>
              <a:ln>
                <a:noFill/>
              </a:ln>
            </p:spPr>
          </p:pic>
          <p:sp>
            <p:nvSpPr>
              <p:cNvPr id="799" name="Google Shape;799;p39"/>
              <p:cNvSpPr txBox="1"/>
              <p:nvPr/>
            </p:nvSpPr>
            <p:spPr>
              <a:xfrm>
                <a:off x="1413500" y="3142123"/>
                <a:ext cx="15771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500">
                    <a:solidFill>
                      <a:srgbClr val="231F20"/>
                    </a:solidFill>
                    <a:latin typeface="Roboto Black"/>
                    <a:ea typeface="Roboto Black"/>
                    <a:cs typeface="Roboto Black"/>
                    <a:sym typeface="Roboto Black"/>
                  </a:rPr>
                  <a:t>John Smith</a:t>
                </a:r>
                <a:endParaRPr sz="1500">
                  <a:solidFill>
                    <a:srgbClr val="231F20"/>
                  </a:solidFill>
                  <a:latin typeface="Roboto Black"/>
                  <a:ea typeface="Roboto Black"/>
                  <a:cs typeface="Roboto Black"/>
                  <a:sym typeface="Roboto Black"/>
                </a:endParaRPr>
              </a:p>
            </p:txBody>
          </p:sp>
          <p:sp>
            <p:nvSpPr>
              <p:cNvPr id="800" name="Google Shape;800;p39"/>
              <p:cNvSpPr txBox="1"/>
              <p:nvPr/>
            </p:nvSpPr>
            <p:spPr>
              <a:xfrm>
                <a:off x="1200500" y="3476925"/>
                <a:ext cx="2003100" cy="684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Describe the key players, their roles and how their skills contribute to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the success of the project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or business.</a:t>
                </a:r>
                <a:endParaRPr sz="1000">
                  <a:solidFill>
                    <a:srgbClr val="231F20"/>
                  </a:solidFill>
                  <a:latin typeface="Roboto Light"/>
                  <a:ea typeface="Roboto Light"/>
                  <a:cs typeface="Roboto Light"/>
                  <a:sym typeface="Roboto Light"/>
                </a:endParaRPr>
              </a:p>
            </p:txBody>
          </p:sp>
          <p:grpSp>
            <p:nvGrpSpPr>
              <p:cNvPr id="801" name="Google Shape;801;p39"/>
              <p:cNvGrpSpPr/>
              <p:nvPr/>
            </p:nvGrpSpPr>
            <p:grpSpPr>
              <a:xfrm>
                <a:off x="1722263" y="4311675"/>
                <a:ext cx="959575" cy="214725"/>
                <a:chOff x="1725100" y="4311675"/>
                <a:chExt cx="959575" cy="214725"/>
              </a:xfrm>
            </p:grpSpPr>
            <p:pic>
              <p:nvPicPr>
                <p:cNvPr id="802" name="Google Shape;802;p39"/>
                <p:cNvPicPr preferRelativeResize="0"/>
                <p:nvPr/>
              </p:nvPicPr>
              <p:blipFill>
                <a:blip r:embed="rId4">
                  <a:alphaModFix/>
                </a:blip>
                <a:stretch>
                  <a:fillRect/>
                </a:stretch>
              </p:blipFill>
              <p:spPr>
                <a:xfrm>
                  <a:off x="1725100" y="4311675"/>
                  <a:ext cx="214725" cy="214725"/>
                </a:xfrm>
                <a:prstGeom prst="rect">
                  <a:avLst/>
                </a:prstGeom>
                <a:noFill/>
                <a:ln>
                  <a:noFill/>
                </a:ln>
              </p:spPr>
            </p:pic>
            <p:pic>
              <p:nvPicPr>
                <p:cNvPr id="803" name="Google Shape;803;p39"/>
                <p:cNvPicPr preferRelativeResize="0"/>
                <p:nvPr/>
              </p:nvPicPr>
              <p:blipFill>
                <a:blip r:embed="rId5">
                  <a:alphaModFix/>
                </a:blip>
                <a:stretch>
                  <a:fillRect/>
                </a:stretch>
              </p:blipFill>
              <p:spPr>
                <a:xfrm>
                  <a:off x="2097525" y="4311675"/>
                  <a:ext cx="214725" cy="214725"/>
                </a:xfrm>
                <a:prstGeom prst="rect">
                  <a:avLst/>
                </a:prstGeom>
                <a:noFill/>
                <a:ln>
                  <a:noFill/>
                </a:ln>
              </p:spPr>
            </p:pic>
            <p:pic>
              <p:nvPicPr>
                <p:cNvPr id="804" name="Google Shape;804;p39"/>
                <p:cNvPicPr preferRelativeResize="0"/>
                <p:nvPr/>
              </p:nvPicPr>
              <p:blipFill>
                <a:blip r:embed="rId6">
                  <a:alphaModFix/>
                </a:blip>
                <a:stretch>
                  <a:fillRect/>
                </a:stretch>
              </p:blipFill>
              <p:spPr>
                <a:xfrm>
                  <a:off x="2469950" y="4311675"/>
                  <a:ext cx="214725" cy="214725"/>
                </a:xfrm>
                <a:prstGeom prst="rect">
                  <a:avLst/>
                </a:prstGeom>
                <a:noFill/>
                <a:ln>
                  <a:noFill/>
                </a:ln>
              </p:spPr>
            </p:pic>
          </p:grpSp>
        </p:grpSp>
        <p:grpSp>
          <p:nvGrpSpPr>
            <p:cNvPr id="805" name="Google Shape;805;p39"/>
            <p:cNvGrpSpPr/>
            <p:nvPr/>
          </p:nvGrpSpPr>
          <p:grpSpPr>
            <a:xfrm>
              <a:off x="3505981" y="1544600"/>
              <a:ext cx="2003100" cy="2981800"/>
              <a:chOff x="3570450" y="1544600"/>
              <a:chExt cx="2003100" cy="2981800"/>
            </a:xfrm>
          </p:grpSpPr>
          <p:pic>
            <p:nvPicPr>
              <p:cNvPr id="806" name="Google Shape;806;p39"/>
              <p:cNvPicPr preferRelativeResize="0"/>
              <p:nvPr/>
            </p:nvPicPr>
            <p:blipFill>
              <a:blip r:embed="rId7">
                <a:alphaModFix/>
              </a:blip>
              <a:stretch>
                <a:fillRect/>
              </a:stretch>
            </p:blipFill>
            <p:spPr>
              <a:xfrm>
                <a:off x="3901487" y="1544600"/>
                <a:ext cx="1341025" cy="1337425"/>
              </a:xfrm>
              <a:prstGeom prst="rect">
                <a:avLst/>
              </a:prstGeom>
              <a:noFill/>
              <a:ln>
                <a:noFill/>
              </a:ln>
            </p:spPr>
          </p:pic>
          <p:sp>
            <p:nvSpPr>
              <p:cNvPr id="807" name="Google Shape;807;p39"/>
              <p:cNvSpPr txBox="1"/>
              <p:nvPr/>
            </p:nvSpPr>
            <p:spPr>
              <a:xfrm>
                <a:off x="3783450" y="3142123"/>
                <a:ext cx="15771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500">
                    <a:solidFill>
                      <a:srgbClr val="231F20"/>
                    </a:solidFill>
                    <a:latin typeface="Roboto Black"/>
                    <a:ea typeface="Roboto Black"/>
                    <a:cs typeface="Roboto Black"/>
                    <a:sym typeface="Roboto Black"/>
                  </a:rPr>
                  <a:t>Emily Johnson</a:t>
                </a:r>
                <a:endParaRPr sz="1500">
                  <a:solidFill>
                    <a:srgbClr val="231F20"/>
                  </a:solidFill>
                  <a:latin typeface="Roboto Black"/>
                  <a:ea typeface="Roboto Black"/>
                  <a:cs typeface="Roboto Black"/>
                  <a:sym typeface="Roboto Black"/>
                </a:endParaRPr>
              </a:p>
            </p:txBody>
          </p:sp>
          <p:sp>
            <p:nvSpPr>
              <p:cNvPr id="808" name="Google Shape;808;p39"/>
              <p:cNvSpPr txBox="1"/>
              <p:nvPr/>
            </p:nvSpPr>
            <p:spPr>
              <a:xfrm>
                <a:off x="3570450" y="3476925"/>
                <a:ext cx="2003100" cy="684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Describe the key players, their roles and how their skills contribute to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the success of the project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or business.</a:t>
                </a:r>
                <a:endParaRPr sz="1000">
                  <a:solidFill>
                    <a:srgbClr val="231F20"/>
                  </a:solidFill>
                  <a:latin typeface="Roboto Light"/>
                  <a:ea typeface="Roboto Light"/>
                  <a:cs typeface="Roboto Light"/>
                  <a:sym typeface="Roboto Light"/>
                </a:endParaRPr>
              </a:p>
            </p:txBody>
          </p:sp>
          <p:grpSp>
            <p:nvGrpSpPr>
              <p:cNvPr id="809" name="Google Shape;809;p39"/>
              <p:cNvGrpSpPr/>
              <p:nvPr/>
            </p:nvGrpSpPr>
            <p:grpSpPr>
              <a:xfrm>
                <a:off x="4092213" y="4311675"/>
                <a:ext cx="959575" cy="214725"/>
                <a:chOff x="1725100" y="4311675"/>
                <a:chExt cx="959575" cy="214725"/>
              </a:xfrm>
            </p:grpSpPr>
            <p:pic>
              <p:nvPicPr>
                <p:cNvPr id="810" name="Google Shape;810;p39"/>
                <p:cNvPicPr preferRelativeResize="0"/>
                <p:nvPr/>
              </p:nvPicPr>
              <p:blipFill>
                <a:blip r:embed="rId4">
                  <a:alphaModFix/>
                </a:blip>
                <a:stretch>
                  <a:fillRect/>
                </a:stretch>
              </p:blipFill>
              <p:spPr>
                <a:xfrm>
                  <a:off x="1725100" y="4311675"/>
                  <a:ext cx="214725" cy="214725"/>
                </a:xfrm>
                <a:prstGeom prst="rect">
                  <a:avLst/>
                </a:prstGeom>
                <a:noFill/>
                <a:ln>
                  <a:noFill/>
                </a:ln>
              </p:spPr>
            </p:pic>
            <p:pic>
              <p:nvPicPr>
                <p:cNvPr id="811" name="Google Shape;811;p39"/>
                <p:cNvPicPr preferRelativeResize="0"/>
                <p:nvPr/>
              </p:nvPicPr>
              <p:blipFill>
                <a:blip r:embed="rId5">
                  <a:alphaModFix/>
                </a:blip>
                <a:stretch>
                  <a:fillRect/>
                </a:stretch>
              </p:blipFill>
              <p:spPr>
                <a:xfrm>
                  <a:off x="2097525" y="4311675"/>
                  <a:ext cx="214725" cy="214725"/>
                </a:xfrm>
                <a:prstGeom prst="rect">
                  <a:avLst/>
                </a:prstGeom>
                <a:noFill/>
                <a:ln>
                  <a:noFill/>
                </a:ln>
              </p:spPr>
            </p:pic>
            <p:pic>
              <p:nvPicPr>
                <p:cNvPr id="812" name="Google Shape;812;p39"/>
                <p:cNvPicPr preferRelativeResize="0"/>
                <p:nvPr/>
              </p:nvPicPr>
              <p:blipFill>
                <a:blip r:embed="rId6">
                  <a:alphaModFix/>
                </a:blip>
                <a:stretch>
                  <a:fillRect/>
                </a:stretch>
              </p:blipFill>
              <p:spPr>
                <a:xfrm>
                  <a:off x="2469950" y="4311675"/>
                  <a:ext cx="214725" cy="214725"/>
                </a:xfrm>
                <a:prstGeom prst="rect">
                  <a:avLst/>
                </a:prstGeom>
                <a:noFill/>
                <a:ln>
                  <a:noFill/>
                </a:ln>
              </p:spPr>
            </p:pic>
          </p:grpSp>
        </p:grpSp>
        <p:grpSp>
          <p:nvGrpSpPr>
            <p:cNvPr id="813" name="Google Shape;813;p39"/>
            <p:cNvGrpSpPr/>
            <p:nvPr/>
          </p:nvGrpSpPr>
          <p:grpSpPr>
            <a:xfrm>
              <a:off x="5856463" y="1544600"/>
              <a:ext cx="2003100" cy="2981800"/>
              <a:chOff x="5901463" y="1544600"/>
              <a:chExt cx="2003100" cy="2981800"/>
            </a:xfrm>
          </p:grpSpPr>
          <p:pic>
            <p:nvPicPr>
              <p:cNvPr id="814" name="Google Shape;814;p39"/>
              <p:cNvPicPr preferRelativeResize="0"/>
              <p:nvPr/>
            </p:nvPicPr>
            <p:blipFill>
              <a:blip r:embed="rId8">
                <a:alphaModFix/>
              </a:blip>
              <a:stretch>
                <a:fillRect/>
              </a:stretch>
            </p:blipFill>
            <p:spPr>
              <a:xfrm>
                <a:off x="6232500" y="1544600"/>
                <a:ext cx="1341025" cy="1337425"/>
              </a:xfrm>
              <a:prstGeom prst="rect">
                <a:avLst/>
              </a:prstGeom>
              <a:noFill/>
              <a:ln>
                <a:noFill/>
              </a:ln>
            </p:spPr>
          </p:pic>
          <p:sp>
            <p:nvSpPr>
              <p:cNvPr id="815" name="Google Shape;815;p39"/>
              <p:cNvSpPr txBox="1"/>
              <p:nvPr/>
            </p:nvSpPr>
            <p:spPr>
              <a:xfrm>
                <a:off x="6114463" y="3142123"/>
                <a:ext cx="15771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500">
                    <a:solidFill>
                      <a:srgbClr val="231F20"/>
                    </a:solidFill>
                    <a:latin typeface="Roboto Black"/>
                    <a:ea typeface="Roboto Black"/>
                    <a:cs typeface="Roboto Black"/>
                    <a:sym typeface="Roboto Black"/>
                  </a:rPr>
                  <a:t>Michael Brown</a:t>
                </a:r>
                <a:endParaRPr sz="1500">
                  <a:solidFill>
                    <a:srgbClr val="231F20"/>
                  </a:solidFill>
                  <a:latin typeface="Roboto Black"/>
                  <a:ea typeface="Roboto Black"/>
                  <a:cs typeface="Roboto Black"/>
                  <a:sym typeface="Roboto Black"/>
                </a:endParaRPr>
              </a:p>
            </p:txBody>
          </p:sp>
          <p:sp>
            <p:nvSpPr>
              <p:cNvPr id="816" name="Google Shape;816;p39"/>
              <p:cNvSpPr txBox="1"/>
              <p:nvPr/>
            </p:nvSpPr>
            <p:spPr>
              <a:xfrm>
                <a:off x="5901463" y="3476925"/>
                <a:ext cx="2003100" cy="684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Describe the key players, their roles and how their skills contribute to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the success of the project </a:t>
                </a:r>
                <a:endParaRPr sz="1000">
                  <a:solidFill>
                    <a:srgbClr val="231F20"/>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ru" sz="1000">
                    <a:solidFill>
                      <a:srgbClr val="231F20"/>
                    </a:solidFill>
                    <a:latin typeface="Roboto Light"/>
                    <a:ea typeface="Roboto Light"/>
                    <a:cs typeface="Roboto Light"/>
                    <a:sym typeface="Roboto Light"/>
                  </a:rPr>
                  <a:t>or business.</a:t>
                </a:r>
                <a:endParaRPr sz="1000">
                  <a:solidFill>
                    <a:srgbClr val="231F20"/>
                  </a:solidFill>
                  <a:latin typeface="Roboto Light"/>
                  <a:ea typeface="Roboto Light"/>
                  <a:cs typeface="Roboto Light"/>
                  <a:sym typeface="Roboto Light"/>
                </a:endParaRPr>
              </a:p>
            </p:txBody>
          </p:sp>
          <p:grpSp>
            <p:nvGrpSpPr>
              <p:cNvPr id="817" name="Google Shape;817;p39"/>
              <p:cNvGrpSpPr/>
              <p:nvPr/>
            </p:nvGrpSpPr>
            <p:grpSpPr>
              <a:xfrm>
                <a:off x="6423225" y="4311675"/>
                <a:ext cx="959575" cy="214725"/>
                <a:chOff x="1725100" y="4311675"/>
                <a:chExt cx="959575" cy="214725"/>
              </a:xfrm>
            </p:grpSpPr>
            <p:pic>
              <p:nvPicPr>
                <p:cNvPr id="818" name="Google Shape;818;p39"/>
                <p:cNvPicPr preferRelativeResize="0"/>
                <p:nvPr/>
              </p:nvPicPr>
              <p:blipFill>
                <a:blip r:embed="rId4">
                  <a:alphaModFix/>
                </a:blip>
                <a:stretch>
                  <a:fillRect/>
                </a:stretch>
              </p:blipFill>
              <p:spPr>
                <a:xfrm>
                  <a:off x="1725100" y="4311675"/>
                  <a:ext cx="214725" cy="214725"/>
                </a:xfrm>
                <a:prstGeom prst="rect">
                  <a:avLst/>
                </a:prstGeom>
                <a:noFill/>
                <a:ln>
                  <a:noFill/>
                </a:ln>
              </p:spPr>
            </p:pic>
            <p:pic>
              <p:nvPicPr>
                <p:cNvPr id="819" name="Google Shape;819;p39"/>
                <p:cNvPicPr preferRelativeResize="0"/>
                <p:nvPr/>
              </p:nvPicPr>
              <p:blipFill>
                <a:blip r:embed="rId5">
                  <a:alphaModFix/>
                </a:blip>
                <a:stretch>
                  <a:fillRect/>
                </a:stretch>
              </p:blipFill>
              <p:spPr>
                <a:xfrm>
                  <a:off x="2097525" y="4311675"/>
                  <a:ext cx="214725" cy="214725"/>
                </a:xfrm>
                <a:prstGeom prst="rect">
                  <a:avLst/>
                </a:prstGeom>
                <a:noFill/>
                <a:ln>
                  <a:noFill/>
                </a:ln>
              </p:spPr>
            </p:pic>
            <p:pic>
              <p:nvPicPr>
                <p:cNvPr id="820" name="Google Shape;820;p39"/>
                <p:cNvPicPr preferRelativeResize="0"/>
                <p:nvPr/>
              </p:nvPicPr>
              <p:blipFill>
                <a:blip r:embed="rId6">
                  <a:alphaModFix/>
                </a:blip>
                <a:stretch>
                  <a:fillRect/>
                </a:stretch>
              </p:blipFill>
              <p:spPr>
                <a:xfrm>
                  <a:off x="2469950" y="4311675"/>
                  <a:ext cx="214725" cy="214725"/>
                </a:xfrm>
                <a:prstGeom prst="rect">
                  <a:avLst/>
                </a:prstGeom>
                <a:noFill/>
                <a:ln>
                  <a:noFill/>
                </a:ln>
              </p:spPr>
            </p:pic>
          </p:grpSp>
        </p:gr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grpSp>
        <p:nvGrpSpPr>
          <p:cNvPr id="825" name="Google Shape;825;p40"/>
          <p:cNvGrpSpPr/>
          <p:nvPr/>
        </p:nvGrpSpPr>
        <p:grpSpPr>
          <a:xfrm>
            <a:off x="8450604" y="623150"/>
            <a:ext cx="184900" cy="3880475"/>
            <a:chOff x="8450604" y="623150"/>
            <a:chExt cx="184900" cy="3880475"/>
          </a:xfrm>
        </p:grpSpPr>
        <p:sp>
          <p:nvSpPr>
            <p:cNvPr id="826" name="Google Shape;826;p40"/>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28</a:t>
              </a:r>
              <a:endParaRPr sz="800">
                <a:solidFill>
                  <a:schemeClr val="lt1"/>
                </a:solidFill>
                <a:latin typeface="Roboto"/>
                <a:ea typeface="Roboto"/>
                <a:cs typeface="Roboto"/>
                <a:sym typeface="Roboto"/>
              </a:endParaRPr>
            </a:p>
          </p:txBody>
        </p:sp>
        <p:sp>
          <p:nvSpPr>
            <p:cNvPr id="827" name="Google Shape;827;p40"/>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28" name="Google Shape;828;p40"/>
          <p:cNvSpPr txBox="1"/>
          <p:nvPr/>
        </p:nvSpPr>
        <p:spPr>
          <a:xfrm>
            <a:off x="508525" y="545300"/>
            <a:ext cx="74826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What are </a:t>
            </a:r>
            <a:r>
              <a:rPr lang="ru" sz="4100">
                <a:solidFill>
                  <a:srgbClr val="231F20"/>
                </a:solidFill>
                <a:latin typeface="Roboto Black"/>
                <a:ea typeface="Roboto Black"/>
                <a:cs typeface="Roboto Black"/>
                <a:sym typeface="Roboto Black"/>
              </a:rPr>
              <a:t>Customers Saying?</a:t>
            </a:r>
            <a:endParaRPr sz="4100">
              <a:solidFill>
                <a:srgbClr val="231F20"/>
              </a:solidFill>
              <a:latin typeface="Roboto Black"/>
              <a:ea typeface="Roboto Black"/>
              <a:cs typeface="Roboto Black"/>
              <a:sym typeface="Roboto Black"/>
            </a:endParaRPr>
          </a:p>
        </p:txBody>
      </p:sp>
      <p:pic>
        <p:nvPicPr>
          <p:cNvPr id="829" name="Google Shape;829;p40"/>
          <p:cNvPicPr preferRelativeResize="0"/>
          <p:nvPr/>
        </p:nvPicPr>
        <p:blipFill>
          <a:blip r:embed="rId3">
            <a:alphaModFix/>
          </a:blip>
          <a:stretch>
            <a:fillRect/>
          </a:stretch>
        </p:blipFill>
        <p:spPr>
          <a:xfrm>
            <a:off x="508650" y="3165555"/>
            <a:ext cx="1264375" cy="1338071"/>
          </a:xfrm>
          <a:prstGeom prst="rect">
            <a:avLst/>
          </a:prstGeom>
          <a:noFill/>
          <a:ln>
            <a:noFill/>
          </a:ln>
        </p:spPr>
      </p:pic>
      <p:pic>
        <p:nvPicPr>
          <p:cNvPr id="830" name="Google Shape;830;p40"/>
          <p:cNvPicPr preferRelativeResize="0"/>
          <p:nvPr/>
        </p:nvPicPr>
        <p:blipFill>
          <a:blip r:embed="rId4">
            <a:alphaModFix/>
          </a:blip>
          <a:stretch>
            <a:fillRect/>
          </a:stretch>
        </p:blipFill>
        <p:spPr>
          <a:xfrm>
            <a:off x="508650" y="1530000"/>
            <a:ext cx="1264375" cy="1338071"/>
          </a:xfrm>
          <a:prstGeom prst="rect">
            <a:avLst/>
          </a:prstGeom>
          <a:noFill/>
          <a:ln>
            <a:noFill/>
          </a:ln>
        </p:spPr>
      </p:pic>
      <p:grpSp>
        <p:nvGrpSpPr>
          <p:cNvPr id="831" name="Google Shape;831;p40"/>
          <p:cNvGrpSpPr/>
          <p:nvPr/>
        </p:nvGrpSpPr>
        <p:grpSpPr>
          <a:xfrm>
            <a:off x="2160925" y="1530000"/>
            <a:ext cx="5861675" cy="1259350"/>
            <a:chOff x="2160925" y="1530000"/>
            <a:chExt cx="5861675" cy="1259350"/>
          </a:xfrm>
        </p:grpSpPr>
        <p:sp>
          <p:nvSpPr>
            <p:cNvPr id="832" name="Google Shape;832;p40"/>
            <p:cNvSpPr txBox="1"/>
            <p:nvPr/>
          </p:nvSpPr>
          <p:spPr>
            <a:xfrm>
              <a:off x="2160925" y="1530000"/>
              <a:ext cx="3689100" cy="1938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a:solidFill>
                    <a:srgbClr val="231F20"/>
                  </a:solidFill>
                  <a:latin typeface="Roboto Black"/>
                  <a:ea typeface="Roboto Black"/>
                  <a:cs typeface="Roboto Black"/>
                  <a:sym typeface="Roboto Black"/>
                </a:rPr>
                <a:t>Noah Smith </a:t>
              </a:r>
              <a:r>
                <a:rPr lang="ru">
                  <a:solidFill>
                    <a:srgbClr val="231F20"/>
                  </a:solidFill>
                  <a:latin typeface="Roboto"/>
                  <a:ea typeface="Roboto"/>
                  <a:cs typeface="Roboto"/>
                  <a:sym typeface="Roboto"/>
                </a:rPr>
                <a:t>- Chief Executive Officer</a:t>
              </a:r>
              <a:endParaRPr>
                <a:solidFill>
                  <a:srgbClr val="231F20"/>
                </a:solidFill>
                <a:latin typeface="Roboto"/>
                <a:ea typeface="Roboto"/>
                <a:cs typeface="Roboto"/>
                <a:sym typeface="Roboto"/>
              </a:endParaRPr>
            </a:p>
          </p:txBody>
        </p:sp>
        <p:grpSp>
          <p:nvGrpSpPr>
            <p:cNvPr id="833" name="Google Shape;833;p40"/>
            <p:cNvGrpSpPr/>
            <p:nvPr/>
          </p:nvGrpSpPr>
          <p:grpSpPr>
            <a:xfrm>
              <a:off x="6896100" y="1530000"/>
              <a:ext cx="1126500" cy="163200"/>
              <a:chOff x="6896100" y="1530000"/>
              <a:chExt cx="1126500" cy="163200"/>
            </a:xfrm>
          </p:grpSpPr>
          <p:sp>
            <p:nvSpPr>
              <p:cNvPr id="834" name="Google Shape;834;p40"/>
              <p:cNvSpPr/>
              <p:nvPr/>
            </p:nvSpPr>
            <p:spPr>
              <a:xfrm>
                <a:off x="6896100"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p40"/>
              <p:cNvSpPr/>
              <p:nvPr/>
            </p:nvSpPr>
            <p:spPr>
              <a:xfrm>
                <a:off x="7134825"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6" name="Google Shape;836;p40"/>
              <p:cNvSpPr/>
              <p:nvPr/>
            </p:nvSpPr>
            <p:spPr>
              <a:xfrm>
                <a:off x="7373550"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7" name="Google Shape;837;p40"/>
              <p:cNvSpPr/>
              <p:nvPr/>
            </p:nvSpPr>
            <p:spPr>
              <a:xfrm>
                <a:off x="7612275"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8" name="Google Shape;838;p40"/>
              <p:cNvSpPr/>
              <p:nvPr/>
            </p:nvSpPr>
            <p:spPr>
              <a:xfrm>
                <a:off x="7851000"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39" name="Google Shape;839;p40"/>
            <p:cNvSpPr txBox="1"/>
            <p:nvPr/>
          </p:nvSpPr>
          <p:spPr>
            <a:xfrm>
              <a:off x="2160925" y="1868667"/>
              <a:ext cx="4979400" cy="166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1200">
                  <a:solidFill>
                    <a:srgbClr val="231F20"/>
                  </a:solidFill>
                  <a:latin typeface="Roboto Black"/>
                  <a:ea typeface="Roboto Black"/>
                  <a:cs typeface="Roboto Black"/>
                  <a:sym typeface="Roboto Black"/>
                </a:rPr>
                <a:t>The service was exceptional and exceeded our expectations.</a:t>
              </a:r>
              <a:endParaRPr sz="1200">
                <a:solidFill>
                  <a:srgbClr val="231F20"/>
                </a:solidFill>
                <a:latin typeface="Roboto"/>
                <a:ea typeface="Roboto"/>
                <a:cs typeface="Roboto"/>
                <a:sym typeface="Roboto"/>
              </a:endParaRPr>
            </a:p>
          </p:txBody>
        </p:sp>
        <p:sp>
          <p:nvSpPr>
            <p:cNvPr id="840" name="Google Shape;840;p40"/>
            <p:cNvSpPr txBox="1"/>
            <p:nvPr/>
          </p:nvSpPr>
          <p:spPr>
            <a:xfrm>
              <a:off x="2160925" y="2179750"/>
              <a:ext cx="5830200" cy="609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 “His words highlight the unique qualities that distinguish us from competitors, such as our creativity and commitment to client success. This testimonial serves as a powerful endorsement of our innovative mindset and client-focused approach.”</a:t>
              </a:r>
              <a:endParaRPr sz="1100">
                <a:solidFill>
                  <a:srgbClr val="231F20"/>
                </a:solidFill>
                <a:latin typeface="Roboto Light"/>
                <a:ea typeface="Roboto Light"/>
                <a:cs typeface="Roboto Light"/>
                <a:sym typeface="Roboto Light"/>
              </a:endParaRPr>
            </a:p>
          </p:txBody>
        </p:sp>
      </p:grpSp>
      <p:grpSp>
        <p:nvGrpSpPr>
          <p:cNvPr id="841" name="Google Shape;841;p40"/>
          <p:cNvGrpSpPr/>
          <p:nvPr/>
        </p:nvGrpSpPr>
        <p:grpSpPr>
          <a:xfrm>
            <a:off x="2160925" y="3165550"/>
            <a:ext cx="5861675" cy="1259350"/>
            <a:chOff x="2160925" y="1530000"/>
            <a:chExt cx="5861675" cy="1259350"/>
          </a:xfrm>
        </p:grpSpPr>
        <p:sp>
          <p:nvSpPr>
            <p:cNvPr id="842" name="Google Shape;842;p40"/>
            <p:cNvSpPr txBox="1"/>
            <p:nvPr/>
          </p:nvSpPr>
          <p:spPr>
            <a:xfrm>
              <a:off x="2160925" y="1530000"/>
              <a:ext cx="3689100" cy="1938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a:solidFill>
                    <a:srgbClr val="231F20"/>
                  </a:solidFill>
                  <a:latin typeface="Roboto Black"/>
                  <a:ea typeface="Roboto Black"/>
                  <a:cs typeface="Roboto Black"/>
                  <a:sym typeface="Roboto Black"/>
                </a:rPr>
                <a:t>Jane Doe </a:t>
              </a:r>
              <a:r>
                <a:rPr lang="ru">
                  <a:solidFill>
                    <a:srgbClr val="231F20"/>
                  </a:solidFill>
                  <a:latin typeface="Roboto"/>
                  <a:ea typeface="Roboto"/>
                  <a:cs typeface="Roboto"/>
                  <a:sym typeface="Roboto"/>
                </a:rPr>
                <a:t>- Chief Marketing Officer</a:t>
              </a:r>
              <a:endParaRPr>
                <a:solidFill>
                  <a:srgbClr val="231F20"/>
                </a:solidFill>
                <a:latin typeface="Roboto"/>
                <a:ea typeface="Roboto"/>
                <a:cs typeface="Roboto"/>
                <a:sym typeface="Roboto"/>
              </a:endParaRPr>
            </a:p>
          </p:txBody>
        </p:sp>
        <p:grpSp>
          <p:nvGrpSpPr>
            <p:cNvPr id="843" name="Google Shape;843;p40"/>
            <p:cNvGrpSpPr/>
            <p:nvPr/>
          </p:nvGrpSpPr>
          <p:grpSpPr>
            <a:xfrm>
              <a:off x="6896100" y="1530000"/>
              <a:ext cx="1126500" cy="163200"/>
              <a:chOff x="6896100" y="1530000"/>
              <a:chExt cx="1126500" cy="163200"/>
            </a:xfrm>
          </p:grpSpPr>
          <p:sp>
            <p:nvSpPr>
              <p:cNvPr id="844" name="Google Shape;844;p40"/>
              <p:cNvSpPr/>
              <p:nvPr/>
            </p:nvSpPr>
            <p:spPr>
              <a:xfrm>
                <a:off x="6896100"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5" name="Google Shape;845;p40"/>
              <p:cNvSpPr/>
              <p:nvPr/>
            </p:nvSpPr>
            <p:spPr>
              <a:xfrm>
                <a:off x="7134825"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6" name="Google Shape;846;p40"/>
              <p:cNvSpPr/>
              <p:nvPr/>
            </p:nvSpPr>
            <p:spPr>
              <a:xfrm>
                <a:off x="7373550"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7" name="Google Shape;847;p40"/>
              <p:cNvSpPr/>
              <p:nvPr/>
            </p:nvSpPr>
            <p:spPr>
              <a:xfrm>
                <a:off x="7612275"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8" name="Google Shape;848;p40"/>
              <p:cNvSpPr/>
              <p:nvPr/>
            </p:nvSpPr>
            <p:spPr>
              <a:xfrm>
                <a:off x="7851000" y="1530000"/>
                <a:ext cx="171600" cy="163200"/>
              </a:xfrm>
              <a:prstGeom prst="star5">
                <a:avLst>
                  <a:gd fmla="val 27041" name="adj"/>
                  <a:gd fmla="val 105146" name="hf"/>
                  <a:gd fmla="val 110557" name="vf"/>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49" name="Google Shape;849;p40"/>
            <p:cNvSpPr txBox="1"/>
            <p:nvPr/>
          </p:nvSpPr>
          <p:spPr>
            <a:xfrm>
              <a:off x="2160925" y="1868667"/>
              <a:ext cx="4979400" cy="166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1200">
                  <a:solidFill>
                    <a:srgbClr val="231F20"/>
                  </a:solidFill>
                  <a:latin typeface="Roboto Black"/>
                  <a:ea typeface="Roboto Black"/>
                  <a:cs typeface="Roboto Black"/>
                  <a:sym typeface="Roboto Black"/>
                </a:rPr>
                <a:t>The service was exceptional and exceeded our expectations.</a:t>
              </a:r>
              <a:endParaRPr sz="1200">
                <a:solidFill>
                  <a:srgbClr val="231F20"/>
                </a:solidFill>
                <a:latin typeface="Roboto"/>
                <a:ea typeface="Roboto"/>
                <a:cs typeface="Roboto"/>
                <a:sym typeface="Roboto"/>
              </a:endParaRPr>
            </a:p>
          </p:txBody>
        </p:sp>
        <p:sp>
          <p:nvSpPr>
            <p:cNvPr id="850" name="Google Shape;850;p40"/>
            <p:cNvSpPr txBox="1"/>
            <p:nvPr/>
          </p:nvSpPr>
          <p:spPr>
            <a:xfrm>
              <a:off x="2160925" y="2179750"/>
              <a:ext cx="5830200" cy="609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"I recently used this presentation template, and it exceeded my expectations in every way! The design is modern and clean, making the content easy to read and visually engaging. The color palette is well-chosen, offering a professional look that’s versatile enough for a range of topics.”</a:t>
              </a:r>
              <a:endParaRPr sz="1100">
                <a:solidFill>
                  <a:srgbClr val="231F20"/>
                </a:solidFill>
                <a:latin typeface="Roboto Light"/>
                <a:ea typeface="Roboto Light"/>
                <a:cs typeface="Roboto Light"/>
                <a:sym typeface="Roboto Light"/>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grpSp>
        <p:nvGrpSpPr>
          <p:cNvPr id="855" name="Google Shape;855;p41"/>
          <p:cNvGrpSpPr/>
          <p:nvPr/>
        </p:nvGrpSpPr>
        <p:grpSpPr>
          <a:xfrm>
            <a:off x="7580079" y="618984"/>
            <a:ext cx="1055425" cy="3884641"/>
            <a:chOff x="7580079" y="618984"/>
            <a:chExt cx="1055425" cy="3884641"/>
          </a:xfrm>
        </p:grpSpPr>
        <p:sp>
          <p:nvSpPr>
            <p:cNvPr id="856" name="Google Shape;856;p41"/>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29</a:t>
              </a:r>
              <a:endParaRPr sz="800">
                <a:solidFill>
                  <a:schemeClr val="lt1"/>
                </a:solidFill>
                <a:latin typeface="Roboto"/>
                <a:ea typeface="Roboto"/>
                <a:cs typeface="Roboto"/>
                <a:sym typeface="Roboto"/>
              </a:endParaRPr>
            </a:p>
          </p:txBody>
        </p:sp>
        <p:grpSp>
          <p:nvGrpSpPr>
            <p:cNvPr id="857" name="Google Shape;857;p41"/>
            <p:cNvGrpSpPr/>
            <p:nvPr/>
          </p:nvGrpSpPr>
          <p:grpSpPr>
            <a:xfrm>
              <a:off x="7580079" y="618984"/>
              <a:ext cx="1054725" cy="3459566"/>
              <a:chOff x="7528754" y="618984"/>
              <a:chExt cx="1054725" cy="3459566"/>
            </a:xfrm>
          </p:grpSpPr>
          <p:sp>
            <p:nvSpPr>
              <p:cNvPr id="858" name="Google Shape;858;p41"/>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59" name="Google Shape;859;p41"/>
              <p:cNvGrpSpPr/>
              <p:nvPr/>
            </p:nvGrpSpPr>
            <p:grpSpPr>
              <a:xfrm>
                <a:off x="7528754" y="618984"/>
                <a:ext cx="1054725" cy="189500"/>
                <a:chOff x="4277125" y="1593700"/>
                <a:chExt cx="1054725" cy="189500"/>
              </a:xfrm>
            </p:grpSpPr>
            <p:grpSp>
              <p:nvGrpSpPr>
                <p:cNvPr id="860" name="Google Shape;860;p41"/>
                <p:cNvGrpSpPr/>
                <p:nvPr/>
              </p:nvGrpSpPr>
              <p:grpSpPr>
                <a:xfrm>
                  <a:off x="4277125" y="1593700"/>
                  <a:ext cx="326775" cy="187850"/>
                  <a:chOff x="4277125" y="1593700"/>
                  <a:chExt cx="326775" cy="187850"/>
                </a:xfrm>
              </p:grpSpPr>
              <p:sp>
                <p:nvSpPr>
                  <p:cNvPr id="861" name="Google Shape;861;p41"/>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2" name="Google Shape;862;p41"/>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63" name="Google Shape;863;p41"/>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864" name="Google Shape;864;p41"/>
          <p:cNvSpPr txBox="1"/>
          <p:nvPr/>
        </p:nvSpPr>
        <p:spPr>
          <a:xfrm>
            <a:off x="508525" y="545300"/>
            <a:ext cx="52065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Contact </a:t>
            </a:r>
            <a:r>
              <a:rPr lang="ru" sz="4100">
                <a:solidFill>
                  <a:srgbClr val="231F20"/>
                </a:solidFill>
                <a:latin typeface="Roboto Black"/>
                <a:ea typeface="Roboto Black"/>
                <a:cs typeface="Roboto Black"/>
                <a:sym typeface="Roboto Black"/>
              </a:rPr>
              <a:t>Us</a:t>
            </a:r>
            <a:endParaRPr sz="4100">
              <a:solidFill>
                <a:srgbClr val="231F20"/>
              </a:solidFill>
              <a:latin typeface="Roboto Black"/>
              <a:ea typeface="Roboto Black"/>
              <a:cs typeface="Roboto Black"/>
              <a:sym typeface="Roboto Black"/>
            </a:endParaRPr>
          </a:p>
        </p:txBody>
      </p:sp>
      <p:pic>
        <p:nvPicPr>
          <p:cNvPr id="865" name="Google Shape;865;p41"/>
          <p:cNvPicPr preferRelativeResize="0"/>
          <p:nvPr/>
        </p:nvPicPr>
        <p:blipFill rotWithShape="1">
          <a:blip r:embed="rId3">
            <a:alphaModFix/>
          </a:blip>
          <a:srcRect b="61031" l="0" r="0" t="8180"/>
          <a:stretch/>
        </p:blipFill>
        <p:spPr>
          <a:xfrm>
            <a:off x="508650" y="1356050"/>
            <a:ext cx="7601748" cy="1312826"/>
          </a:xfrm>
          <a:prstGeom prst="rect">
            <a:avLst/>
          </a:prstGeom>
          <a:noFill/>
          <a:ln>
            <a:noFill/>
          </a:ln>
        </p:spPr>
      </p:pic>
      <p:cxnSp>
        <p:nvCxnSpPr>
          <p:cNvPr id="866" name="Google Shape;866;p41"/>
          <p:cNvCxnSpPr/>
          <p:nvPr/>
        </p:nvCxnSpPr>
        <p:spPr>
          <a:xfrm>
            <a:off x="4361000" y="2962625"/>
            <a:ext cx="0" cy="2190000"/>
          </a:xfrm>
          <a:prstGeom prst="straightConnector1">
            <a:avLst/>
          </a:prstGeom>
          <a:noFill/>
          <a:ln cap="flat" cmpd="sng" w="19050">
            <a:solidFill>
              <a:srgbClr val="95BDC7"/>
            </a:solidFill>
            <a:prstDash val="solid"/>
            <a:round/>
            <a:headEnd len="med" w="med" type="none"/>
            <a:tailEnd len="med" w="med" type="none"/>
          </a:ln>
        </p:spPr>
      </p:cxnSp>
      <p:sp>
        <p:nvSpPr>
          <p:cNvPr id="867" name="Google Shape;867;p41"/>
          <p:cNvSpPr txBox="1"/>
          <p:nvPr/>
        </p:nvSpPr>
        <p:spPr>
          <a:xfrm>
            <a:off x="508650" y="2962625"/>
            <a:ext cx="3654000" cy="15546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"We'd love to hear from you! Whether you have questions, need more information, or want to discuss a potential collaboration, feel free to reach out. Our team is here to help and answer any inquiries you may have.</a:t>
            </a:r>
            <a:endParaRPr sz="10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Clr>
                <a:schemeClr val="dk1"/>
              </a:buClr>
              <a:buSzPts val="1100"/>
              <a:buFont typeface="Arial"/>
              <a:buNone/>
            </a:pPr>
            <a:r>
              <a:t/>
            </a:r>
            <a:endParaRPr sz="1000">
              <a:solidFill>
                <a:srgbClr val="231F20"/>
              </a:solidFill>
              <a:latin typeface="Roboto Light"/>
              <a:ea typeface="Roboto Light"/>
              <a:cs typeface="Roboto Light"/>
              <a:sym typeface="Roboto Light"/>
            </a:endParaRPr>
          </a:p>
          <a:p>
            <a:pPr indent="0" lvl="0" marL="0" rtl="0" algn="l">
              <a:lnSpc>
                <a:spcPct val="130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You can contact us via email, phone, or through our website. Follow us on social media to stay updated on our latest news and offers. We look forward to connecting with you!"</a:t>
            </a:r>
            <a:endParaRPr sz="1000">
              <a:solidFill>
                <a:srgbClr val="231F20"/>
              </a:solidFill>
              <a:latin typeface="Roboto Light"/>
              <a:ea typeface="Roboto Light"/>
              <a:cs typeface="Roboto Light"/>
              <a:sym typeface="Roboto Light"/>
            </a:endParaRPr>
          </a:p>
        </p:txBody>
      </p:sp>
      <p:pic>
        <p:nvPicPr>
          <p:cNvPr id="868" name="Google Shape;868;p41"/>
          <p:cNvPicPr preferRelativeResize="0"/>
          <p:nvPr/>
        </p:nvPicPr>
        <p:blipFill>
          <a:blip r:embed="rId4">
            <a:alphaModFix/>
          </a:blip>
          <a:stretch>
            <a:fillRect/>
          </a:stretch>
        </p:blipFill>
        <p:spPr>
          <a:xfrm>
            <a:off x="4759325" y="3978625"/>
            <a:ext cx="349950" cy="349950"/>
          </a:xfrm>
          <a:prstGeom prst="rect">
            <a:avLst/>
          </a:prstGeom>
          <a:noFill/>
          <a:ln>
            <a:noFill/>
          </a:ln>
        </p:spPr>
      </p:pic>
      <p:grpSp>
        <p:nvGrpSpPr>
          <p:cNvPr id="869" name="Google Shape;869;p41"/>
          <p:cNvGrpSpPr/>
          <p:nvPr/>
        </p:nvGrpSpPr>
        <p:grpSpPr>
          <a:xfrm>
            <a:off x="4759325" y="2955950"/>
            <a:ext cx="1582600" cy="584733"/>
            <a:chOff x="4759325" y="2955950"/>
            <a:chExt cx="1582600" cy="584733"/>
          </a:xfrm>
        </p:grpSpPr>
        <p:pic>
          <p:nvPicPr>
            <p:cNvPr id="870" name="Google Shape;870;p41"/>
            <p:cNvPicPr preferRelativeResize="0"/>
            <p:nvPr/>
          </p:nvPicPr>
          <p:blipFill>
            <a:blip r:embed="rId5">
              <a:alphaModFix/>
            </a:blip>
            <a:stretch>
              <a:fillRect/>
            </a:stretch>
          </p:blipFill>
          <p:spPr>
            <a:xfrm>
              <a:off x="4759325" y="2964486"/>
              <a:ext cx="349950" cy="346227"/>
            </a:xfrm>
            <a:prstGeom prst="rect">
              <a:avLst/>
            </a:prstGeom>
            <a:noFill/>
            <a:ln>
              <a:noFill/>
            </a:ln>
          </p:spPr>
        </p:pic>
        <p:sp>
          <p:nvSpPr>
            <p:cNvPr id="871" name="Google Shape;871;p41"/>
            <p:cNvSpPr txBox="1"/>
            <p:nvPr/>
          </p:nvSpPr>
          <p:spPr>
            <a:xfrm>
              <a:off x="5237325" y="2955950"/>
              <a:ext cx="1104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231F20"/>
                  </a:solidFill>
                  <a:latin typeface="Roboto Black"/>
                  <a:ea typeface="Roboto Black"/>
                  <a:cs typeface="Roboto Black"/>
                  <a:sym typeface="Roboto Black"/>
                </a:rPr>
                <a:t>Phone: </a:t>
              </a:r>
              <a:endParaRPr sz="1100">
                <a:solidFill>
                  <a:srgbClr val="231F20"/>
                </a:solidFill>
                <a:latin typeface="Roboto Black"/>
                <a:ea typeface="Roboto Black"/>
                <a:cs typeface="Roboto Black"/>
                <a:sym typeface="Roboto Black"/>
              </a:endParaRPr>
            </a:p>
          </p:txBody>
        </p:sp>
        <p:sp>
          <p:nvSpPr>
            <p:cNvPr id="872" name="Google Shape;872;p41"/>
            <p:cNvSpPr txBox="1"/>
            <p:nvPr/>
          </p:nvSpPr>
          <p:spPr>
            <a:xfrm>
              <a:off x="5237325" y="3179008"/>
              <a:ext cx="1104600" cy="153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+1 234-567-8901</a:t>
              </a:r>
              <a:endParaRPr sz="1000">
                <a:solidFill>
                  <a:srgbClr val="231F20"/>
                </a:solidFill>
                <a:latin typeface="Roboto Light"/>
                <a:ea typeface="Roboto Light"/>
                <a:cs typeface="Roboto Light"/>
                <a:sym typeface="Roboto Light"/>
              </a:endParaRPr>
            </a:p>
          </p:txBody>
        </p:sp>
        <p:sp>
          <p:nvSpPr>
            <p:cNvPr id="873" name="Google Shape;873;p41"/>
            <p:cNvSpPr txBox="1"/>
            <p:nvPr/>
          </p:nvSpPr>
          <p:spPr>
            <a:xfrm>
              <a:off x="5237325" y="3386783"/>
              <a:ext cx="1104600" cy="153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+1 098-765-4321</a:t>
              </a:r>
              <a:endParaRPr sz="1000">
                <a:solidFill>
                  <a:srgbClr val="231F20"/>
                </a:solidFill>
                <a:latin typeface="Roboto Light"/>
                <a:ea typeface="Roboto Light"/>
                <a:cs typeface="Roboto Light"/>
                <a:sym typeface="Roboto Light"/>
              </a:endParaRPr>
            </a:p>
          </p:txBody>
        </p:sp>
      </p:grpSp>
      <p:grpSp>
        <p:nvGrpSpPr>
          <p:cNvPr id="874" name="Google Shape;874;p41"/>
          <p:cNvGrpSpPr/>
          <p:nvPr/>
        </p:nvGrpSpPr>
        <p:grpSpPr>
          <a:xfrm>
            <a:off x="5237498" y="3956226"/>
            <a:ext cx="2873037" cy="553949"/>
            <a:chOff x="5237325" y="2955950"/>
            <a:chExt cx="1196401" cy="553949"/>
          </a:xfrm>
        </p:grpSpPr>
        <p:sp>
          <p:nvSpPr>
            <p:cNvPr id="875" name="Google Shape;875;p41"/>
            <p:cNvSpPr txBox="1"/>
            <p:nvPr/>
          </p:nvSpPr>
          <p:spPr>
            <a:xfrm>
              <a:off x="5237325" y="2955950"/>
              <a:ext cx="1104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231F20"/>
                  </a:solidFill>
                  <a:latin typeface="Roboto Black"/>
                  <a:ea typeface="Roboto Black"/>
                  <a:cs typeface="Roboto Black"/>
                  <a:sym typeface="Roboto Black"/>
                </a:rPr>
                <a:t>Address:</a:t>
              </a:r>
              <a:endParaRPr sz="1100">
                <a:solidFill>
                  <a:srgbClr val="231F20"/>
                </a:solidFill>
                <a:latin typeface="Roboto Black"/>
                <a:ea typeface="Roboto Black"/>
                <a:cs typeface="Roboto Black"/>
                <a:sym typeface="Roboto Black"/>
              </a:endParaRPr>
            </a:p>
          </p:txBody>
        </p:sp>
        <p:sp>
          <p:nvSpPr>
            <p:cNvPr id="876" name="Google Shape;876;p41"/>
            <p:cNvSpPr txBox="1"/>
            <p:nvPr/>
          </p:nvSpPr>
          <p:spPr>
            <a:xfrm>
              <a:off x="5237326" y="3178999"/>
              <a:ext cx="1196400" cy="3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7890 Fictional Road, Imaginary City, ZZ 12345, Wonderland</a:t>
              </a:r>
              <a:endParaRPr sz="1000">
                <a:solidFill>
                  <a:srgbClr val="231F20"/>
                </a:solidFill>
                <a:latin typeface="Roboto Light"/>
                <a:ea typeface="Roboto Light"/>
                <a:cs typeface="Roboto Light"/>
                <a:sym typeface="Roboto Light"/>
              </a:endParaRPr>
            </a:p>
          </p:txBody>
        </p:sp>
      </p:grpSp>
      <p:grpSp>
        <p:nvGrpSpPr>
          <p:cNvPr id="877" name="Google Shape;877;p41"/>
          <p:cNvGrpSpPr/>
          <p:nvPr/>
        </p:nvGrpSpPr>
        <p:grpSpPr>
          <a:xfrm>
            <a:off x="6550975" y="2955950"/>
            <a:ext cx="1559400" cy="376950"/>
            <a:chOff x="5237325" y="2955950"/>
            <a:chExt cx="1559400" cy="376950"/>
          </a:xfrm>
        </p:grpSpPr>
        <p:sp>
          <p:nvSpPr>
            <p:cNvPr id="878" name="Google Shape;878;p41"/>
            <p:cNvSpPr txBox="1"/>
            <p:nvPr/>
          </p:nvSpPr>
          <p:spPr>
            <a:xfrm>
              <a:off x="5237325" y="2955950"/>
              <a:ext cx="1104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231F20"/>
                  </a:solidFill>
                  <a:latin typeface="Roboto Black"/>
                  <a:ea typeface="Roboto Black"/>
                  <a:cs typeface="Roboto Black"/>
                  <a:sym typeface="Roboto Black"/>
                </a:rPr>
                <a:t>Email:</a:t>
              </a:r>
              <a:endParaRPr sz="1100">
                <a:solidFill>
                  <a:srgbClr val="231F20"/>
                </a:solidFill>
                <a:latin typeface="Roboto Black"/>
                <a:ea typeface="Roboto Black"/>
                <a:cs typeface="Roboto Black"/>
                <a:sym typeface="Roboto Black"/>
              </a:endParaRPr>
            </a:p>
          </p:txBody>
        </p:sp>
        <p:sp>
          <p:nvSpPr>
            <p:cNvPr id="879" name="Google Shape;879;p41"/>
            <p:cNvSpPr txBox="1"/>
            <p:nvPr/>
          </p:nvSpPr>
          <p:spPr>
            <a:xfrm>
              <a:off x="5237325" y="3179000"/>
              <a:ext cx="1559400" cy="153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info@company.ltd</a:t>
              </a:r>
              <a:endParaRPr sz="1000">
                <a:solidFill>
                  <a:srgbClr val="231F20"/>
                </a:solidFill>
                <a:latin typeface="Roboto Light"/>
                <a:ea typeface="Roboto Light"/>
                <a:cs typeface="Roboto Light"/>
                <a:sym typeface="Roboto Ligh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5"/>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3</a:t>
            </a:r>
            <a:endParaRPr sz="800">
              <a:solidFill>
                <a:schemeClr val="lt1"/>
              </a:solidFill>
              <a:latin typeface="Roboto"/>
              <a:ea typeface="Roboto"/>
              <a:cs typeface="Roboto"/>
              <a:sym typeface="Roboto"/>
            </a:endParaRPr>
          </a:p>
        </p:txBody>
      </p:sp>
      <p:sp>
        <p:nvSpPr>
          <p:cNvPr id="114" name="Google Shape;114;p15"/>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15" name="Google Shape;115;p15"/>
          <p:cNvGrpSpPr/>
          <p:nvPr/>
        </p:nvGrpSpPr>
        <p:grpSpPr>
          <a:xfrm>
            <a:off x="508654" y="618984"/>
            <a:ext cx="1054725" cy="189500"/>
            <a:chOff x="4277125" y="1593700"/>
            <a:chExt cx="1054725" cy="189500"/>
          </a:xfrm>
        </p:grpSpPr>
        <p:grpSp>
          <p:nvGrpSpPr>
            <p:cNvPr id="116" name="Google Shape;116;p15"/>
            <p:cNvGrpSpPr/>
            <p:nvPr/>
          </p:nvGrpSpPr>
          <p:grpSpPr>
            <a:xfrm>
              <a:off x="4277125" y="1593700"/>
              <a:ext cx="326775" cy="187850"/>
              <a:chOff x="4277125" y="1593700"/>
              <a:chExt cx="326775" cy="187850"/>
            </a:xfrm>
          </p:grpSpPr>
          <p:sp>
            <p:nvSpPr>
              <p:cNvPr id="117" name="Google Shape;117;p15"/>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5"/>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19" name="Google Shape;119;p15"/>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120" name="Google Shape;120;p15"/>
          <p:cNvCxnSpPr/>
          <p:nvPr/>
        </p:nvCxnSpPr>
        <p:spPr>
          <a:xfrm>
            <a:off x="508650" y="2949575"/>
            <a:ext cx="0" cy="2193900"/>
          </a:xfrm>
          <a:prstGeom prst="straightConnector1">
            <a:avLst/>
          </a:prstGeom>
          <a:noFill/>
          <a:ln cap="flat" cmpd="sng" w="19050">
            <a:solidFill>
              <a:srgbClr val="95BDC7"/>
            </a:solidFill>
            <a:prstDash val="solid"/>
            <a:round/>
            <a:headEnd len="med" w="med" type="none"/>
            <a:tailEnd len="med" w="med" type="none"/>
          </a:ln>
        </p:spPr>
      </p:cxnSp>
      <p:sp>
        <p:nvSpPr>
          <p:cNvPr id="121" name="Google Shape;121;p15"/>
          <p:cNvSpPr txBox="1"/>
          <p:nvPr/>
        </p:nvSpPr>
        <p:spPr>
          <a:xfrm>
            <a:off x="1672525" y="965648"/>
            <a:ext cx="5572800" cy="192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1300">
                <a:solidFill>
                  <a:srgbClr val="00475E"/>
                </a:solidFill>
                <a:latin typeface="Roboto Black"/>
                <a:ea typeface="Roboto Black"/>
                <a:cs typeface="Roboto Black"/>
                <a:sym typeface="Roboto Black"/>
              </a:rPr>
              <a:t>Super!</a:t>
            </a:r>
            <a:endParaRPr sz="11300">
              <a:solidFill>
                <a:srgbClr val="00475E"/>
              </a:solidFill>
              <a:latin typeface="Roboto Black"/>
              <a:ea typeface="Roboto Black"/>
              <a:cs typeface="Roboto Black"/>
              <a:sym typeface="Roboto Black"/>
            </a:endParaRPr>
          </a:p>
        </p:txBody>
      </p:sp>
      <p:cxnSp>
        <p:nvCxnSpPr>
          <p:cNvPr id="122" name="Google Shape;122;p15"/>
          <p:cNvCxnSpPr/>
          <p:nvPr/>
        </p:nvCxnSpPr>
        <p:spPr>
          <a:xfrm rot="10800000">
            <a:off x="2772925" y="2986225"/>
            <a:ext cx="3372000" cy="0"/>
          </a:xfrm>
          <a:prstGeom prst="straightConnector1">
            <a:avLst/>
          </a:prstGeom>
          <a:noFill/>
          <a:ln cap="flat" cmpd="sng" w="19050">
            <a:solidFill>
              <a:srgbClr val="95BDC7"/>
            </a:solidFill>
            <a:prstDash val="solid"/>
            <a:round/>
            <a:headEnd len="med" w="med" type="none"/>
            <a:tailEnd len="med" w="med" type="none"/>
          </a:ln>
        </p:spPr>
      </p:cxnSp>
      <p:sp>
        <p:nvSpPr>
          <p:cNvPr id="123" name="Google Shape;123;p15"/>
          <p:cNvSpPr txBox="1"/>
          <p:nvPr/>
        </p:nvSpPr>
        <p:spPr>
          <a:xfrm>
            <a:off x="1564375" y="3167648"/>
            <a:ext cx="57891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1500">
                <a:solidFill>
                  <a:srgbClr val="231F20"/>
                </a:solidFill>
                <a:latin typeface="Roboto"/>
                <a:ea typeface="Roboto"/>
                <a:cs typeface="Roboto"/>
                <a:sym typeface="Roboto"/>
              </a:rPr>
              <a:t>This can be part of your presentation. </a:t>
            </a:r>
            <a:endParaRPr sz="1500">
              <a:solidFill>
                <a:srgbClr val="231F20"/>
              </a:solidFill>
              <a:latin typeface="Roboto"/>
              <a:ea typeface="Roboto"/>
              <a:cs typeface="Roboto"/>
              <a:sym typeface="Roboto"/>
            </a:endParaRPr>
          </a:p>
          <a:p>
            <a:pPr indent="0" lvl="0" marL="0" rtl="0" algn="ctr">
              <a:lnSpc>
                <a:spcPct val="115000"/>
              </a:lnSpc>
              <a:spcBef>
                <a:spcPts val="0"/>
              </a:spcBef>
              <a:spcAft>
                <a:spcPts val="0"/>
              </a:spcAft>
              <a:buNone/>
            </a:pPr>
            <a:r>
              <a:rPr lang="ru" sz="1500">
                <a:solidFill>
                  <a:srgbClr val="231F20"/>
                </a:solidFill>
                <a:latin typeface="Roboto"/>
                <a:ea typeface="Roboto"/>
                <a:cs typeface="Roboto"/>
                <a:sym typeface="Roboto"/>
              </a:rPr>
              <a:t>Add some words of a famous person, quote or wisdom, </a:t>
            </a:r>
            <a:endParaRPr sz="1500">
              <a:solidFill>
                <a:srgbClr val="231F20"/>
              </a:solidFill>
              <a:latin typeface="Roboto"/>
              <a:ea typeface="Roboto"/>
              <a:cs typeface="Roboto"/>
              <a:sym typeface="Roboto"/>
            </a:endParaRPr>
          </a:p>
          <a:p>
            <a:pPr indent="0" lvl="0" marL="0" rtl="0" algn="ctr">
              <a:lnSpc>
                <a:spcPct val="115000"/>
              </a:lnSpc>
              <a:spcBef>
                <a:spcPts val="0"/>
              </a:spcBef>
              <a:spcAft>
                <a:spcPts val="0"/>
              </a:spcAft>
              <a:buNone/>
            </a:pPr>
            <a:r>
              <a:rPr lang="ru" sz="1500">
                <a:solidFill>
                  <a:srgbClr val="231F20"/>
                </a:solidFill>
                <a:latin typeface="Roboto"/>
                <a:ea typeface="Roboto"/>
                <a:cs typeface="Roboto"/>
                <a:sym typeface="Roboto"/>
              </a:rPr>
              <a:t>or just write something nice about your team.</a:t>
            </a:r>
            <a:endParaRPr sz="1500">
              <a:solidFill>
                <a:srgbClr val="231F20"/>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42"/>
          <p:cNvSpPr/>
          <p:nvPr/>
        </p:nvSpPr>
        <p:spPr>
          <a:xfrm>
            <a:off x="0" y="1045100"/>
            <a:ext cx="9144000" cy="30492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5" name="Google Shape;885;p42"/>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30</a:t>
            </a:r>
            <a:endParaRPr sz="800">
              <a:solidFill>
                <a:schemeClr val="lt1"/>
              </a:solidFill>
              <a:latin typeface="Roboto"/>
              <a:ea typeface="Roboto"/>
              <a:cs typeface="Roboto"/>
              <a:sym typeface="Roboto"/>
            </a:endParaRPr>
          </a:p>
        </p:txBody>
      </p:sp>
      <p:grpSp>
        <p:nvGrpSpPr>
          <p:cNvPr id="886" name="Google Shape;886;p42"/>
          <p:cNvGrpSpPr/>
          <p:nvPr/>
        </p:nvGrpSpPr>
        <p:grpSpPr>
          <a:xfrm>
            <a:off x="7580079" y="618984"/>
            <a:ext cx="1054725" cy="189500"/>
            <a:chOff x="4277125" y="1593700"/>
            <a:chExt cx="1054725" cy="189500"/>
          </a:xfrm>
        </p:grpSpPr>
        <p:grpSp>
          <p:nvGrpSpPr>
            <p:cNvPr id="887" name="Google Shape;887;p42"/>
            <p:cNvGrpSpPr/>
            <p:nvPr/>
          </p:nvGrpSpPr>
          <p:grpSpPr>
            <a:xfrm>
              <a:off x="4277125" y="1593700"/>
              <a:ext cx="326775" cy="187850"/>
              <a:chOff x="4277125" y="1593700"/>
              <a:chExt cx="326775" cy="187850"/>
            </a:xfrm>
          </p:grpSpPr>
          <p:sp>
            <p:nvSpPr>
              <p:cNvPr id="888" name="Google Shape;888;p42"/>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9" name="Google Shape;889;p42"/>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90" name="Google Shape;890;p42"/>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91" name="Google Shape;891;p42"/>
          <p:cNvSpPr txBox="1"/>
          <p:nvPr/>
        </p:nvSpPr>
        <p:spPr>
          <a:xfrm>
            <a:off x="503371" y="618975"/>
            <a:ext cx="15345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000">
                <a:solidFill>
                  <a:srgbClr val="231F20"/>
                </a:solidFill>
                <a:latin typeface="Roboto"/>
                <a:ea typeface="Roboto"/>
                <a:cs typeface="Roboto"/>
                <a:sym typeface="Roboto"/>
              </a:rPr>
              <a:t>Company name</a:t>
            </a:r>
            <a:endParaRPr sz="1000">
              <a:solidFill>
                <a:srgbClr val="231F20"/>
              </a:solidFill>
              <a:latin typeface="Roboto"/>
              <a:ea typeface="Roboto"/>
              <a:cs typeface="Roboto"/>
              <a:sym typeface="Roboto"/>
            </a:endParaRPr>
          </a:p>
        </p:txBody>
      </p:sp>
      <p:grpSp>
        <p:nvGrpSpPr>
          <p:cNvPr id="892" name="Google Shape;892;p42"/>
          <p:cNvGrpSpPr/>
          <p:nvPr/>
        </p:nvGrpSpPr>
        <p:grpSpPr>
          <a:xfrm>
            <a:off x="796250" y="1446663"/>
            <a:ext cx="7551600" cy="2246075"/>
            <a:chOff x="796250" y="1424492"/>
            <a:chExt cx="7551600" cy="2246075"/>
          </a:xfrm>
        </p:grpSpPr>
        <p:sp>
          <p:nvSpPr>
            <p:cNvPr id="893" name="Google Shape;893;p42"/>
            <p:cNvSpPr txBox="1"/>
            <p:nvPr/>
          </p:nvSpPr>
          <p:spPr>
            <a:xfrm>
              <a:off x="796250" y="1693279"/>
              <a:ext cx="7551600" cy="1585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300">
                  <a:solidFill>
                    <a:schemeClr val="lt1"/>
                  </a:solidFill>
                  <a:latin typeface="Roboto Black"/>
                  <a:ea typeface="Roboto Black"/>
                  <a:cs typeface="Roboto Black"/>
                  <a:sym typeface="Roboto Black"/>
                </a:rPr>
                <a:t>Thank You</a:t>
              </a:r>
              <a:endParaRPr sz="10300">
                <a:solidFill>
                  <a:schemeClr val="lt1"/>
                </a:solidFill>
                <a:latin typeface="Roboto Black"/>
                <a:ea typeface="Roboto Black"/>
                <a:cs typeface="Roboto Black"/>
                <a:sym typeface="Roboto Black"/>
              </a:endParaRPr>
            </a:p>
          </p:txBody>
        </p:sp>
        <p:sp>
          <p:nvSpPr>
            <p:cNvPr id="894" name="Google Shape;894;p42"/>
            <p:cNvSpPr txBox="1"/>
            <p:nvPr/>
          </p:nvSpPr>
          <p:spPr>
            <a:xfrm>
              <a:off x="3120300" y="3362767"/>
              <a:ext cx="29034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000">
                  <a:solidFill>
                    <a:srgbClr val="E6EEF2"/>
                  </a:solidFill>
                  <a:latin typeface="Roboto"/>
                  <a:ea typeface="Roboto"/>
                  <a:cs typeface="Roboto"/>
                  <a:sym typeface="Roboto"/>
                </a:rPr>
                <a:t>For Your Attention</a:t>
              </a:r>
              <a:endParaRPr sz="2000">
                <a:solidFill>
                  <a:srgbClr val="E6EEF2"/>
                </a:solidFill>
                <a:latin typeface="Roboto"/>
                <a:ea typeface="Roboto"/>
                <a:cs typeface="Roboto"/>
                <a:sym typeface="Roboto"/>
              </a:endParaRPr>
            </a:p>
          </p:txBody>
        </p:sp>
        <p:sp>
          <p:nvSpPr>
            <p:cNvPr id="895" name="Google Shape;895;p42"/>
            <p:cNvSpPr txBox="1"/>
            <p:nvPr/>
          </p:nvSpPr>
          <p:spPr>
            <a:xfrm>
              <a:off x="1656300" y="1424492"/>
              <a:ext cx="5831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200">
                  <a:solidFill>
                    <a:srgbClr val="E6EEF2"/>
                  </a:solidFill>
                  <a:latin typeface="Roboto Light"/>
                  <a:ea typeface="Roboto Light"/>
                  <a:cs typeface="Roboto Light"/>
                  <a:sym typeface="Roboto Light"/>
                </a:rPr>
                <a:t>We look forward to the opportunity to connect and collaborate.</a:t>
              </a:r>
              <a:endParaRPr sz="1200">
                <a:solidFill>
                  <a:srgbClr val="E6EEF2"/>
                </a:solidFill>
                <a:latin typeface="Roboto Light"/>
                <a:ea typeface="Roboto Light"/>
                <a:cs typeface="Roboto Light"/>
                <a:sym typeface="Roboto Light"/>
              </a:endParaRPr>
            </a:p>
          </p:txBody>
        </p:sp>
      </p:grpSp>
      <p:cxnSp>
        <p:nvCxnSpPr>
          <p:cNvPr id="896" name="Google Shape;896;p42"/>
          <p:cNvCxnSpPr/>
          <p:nvPr/>
        </p:nvCxnSpPr>
        <p:spPr>
          <a:xfrm>
            <a:off x="508650" y="2019100"/>
            <a:ext cx="0" cy="3133500"/>
          </a:xfrm>
          <a:prstGeom prst="straightConnector1">
            <a:avLst/>
          </a:prstGeom>
          <a:noFill/>
          <a:ln cap="flat" cmpd="sng" w="19050">
            <a:solidFill>
              <a:srgbClr val="95BDC7"/>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6"/>
          <p:cNvSpPr/>
          <p:nvPr/>
        </p:nvSpPr>
        <p:spPr>
          <a:xfrm>
            <a:off x="0" y="0"/>
            <a:ext cx="2148000" cy="51435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6"/>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4</a:t>
            </a:r>
            <a:endParaRPr sz="800">
              <a:solidFill>
                <a:schemeClr val="lt1"/>
              </a:solidFill>
              <a:latin typeface="Roboto"/>
              <a:ea typeface="Roboto"/>
              <a:cs typeface="Roboto"/>
              <a:sym typeface="Roboto"/>
            </a:endParaRPr>
          </a:p>
        </p:txBody>
      </p:sp>
      <p:grpSp>
        <p:nvGrpSpPr>
          <p:cNvPr id="130" name="Google Shape;130;p16"/>
          <p:cNvGrpSpPr/>
          <p:nvPr/>
        </p:nvGrpSpPr>
        <p:grpSpPr>
          <a:xfrm>
            <a:off x="7580079" y="618984"/>
            <a:ext cx="1054725" cy="3459566"/>
            <a:chOff x="7528754" y="618984"/>
            <a:chExt cx="1054725" cy="3459566"/>
          </a:xfrm>
        </p:grpSpPr>
        <p:sp>
          <p:nvSpPr>
            <p:cNvPr id="131" name="Google Shape;131;p16"/>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32" name="Google Shape;132;p16"/>
            <p:cNvGrpSpPr/>
            <p:nvPr/>
          </p:nvGrpSpPr>
          <p:grpSpPr>
            <a:xfrm>
              <a:off x="7528754" y="618984"/>
              <a:ext cx="1054725" cy="189500"/>
              <a:chOff x="4277125" y="1593700"/>
              <a:chExt cx="1054725" cy="189500"/>
            </a:xfrm>
          </p:grpSpPr>
          <p:grpSp>
            <p:nvGrpSpPr>
              <p:cNvPr id="133" name="Google Shape;133;p16"/>
              <p:cNvGrpSpPr/>
              <p:nvPr/>
            </p:nvGrpSpPr>
            <p:grpSpPr>
              <a:xfrm>
                <a:off x="4277125" y="1593700"/>
                <a:ext cx="326775" cy="187850"/>
                <a:chOff x="4277125" y="1593700"/>
                <a:chExt cx="326775" cy="187850"/>
              </a:xfrm>
            </p:grpSpPr>
            <p:sp>
              <p:nvSpPr>
                <p:cNvPr id="134" name="Google Shape;134;p16"/>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16"/>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36" name="Google Shape;136;p16"/>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
        <p:nvSpPr>
          <p:cNvPr id="137" name="Google Shape;137;p16"/>
          <p:cNvSpPr txBox="1"/>
          <p:nvPr/>
        </p:nvSpPr>
        <p:spPr>
          <a:xfrm>
            <a:off x="467826" y="383725"/>
            <a:ext cx="16494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7200">
                <a:solidFill>
                  <a:schemeClr val="lt1"/>
                </a:solidFill>
                <a:latin typeface="Roboto Medium"/>
                <a:ea typeface="Roboto Medium"/>
                <a:cs typeface="Roboto Medium"/>
                <a:sym typeface="Roboto Medium"/>
              </a:rPr>
              <a:t>#1</a:t>
            </a:r>
            <a:endParaRPr sz="7200">
              <a:solidFill>
                <a:schemeClr val="lt1"/>
              </a:solidFill>
              <a:latin typeface="Roboto Medium"/>
              <a:ea typeface="Roboto Medium"/>
              <a:cs typeface="Roboto Medium"/>
              <a:sym typeface="Roboto Medium"/>
            </a:endParaRPr>
          </a:p>
        </p:txBody>
      </p:sp>
      <p:sp>
        <p:nvSpPr>
          <p:cNvPr id="138" name="Google Shape;138;p16"/>
          <p:cNvSpPr txBox="1"/>
          <p:nvPr/>
        </p:nvSpPr>
        <p:spPr>
          <a:xfrm>
            <a:off x="2468074" y="570823"/>
            <a:ext cx="2946900" cy="1280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lang="ru" sz="5200">
                <a:solidFill>
                  <a:srgbClr val="00475E"/>
                </a:solidFill>
                <a:latin typeface="Roboto Black"/>
                <a:ea typeface="Roboto Black"/>
                <a:cs typeface="Roboto Black"/>
                <a:sym typeface="Roboto Black"/>
              </a:rPr>
              <a:t>Section</a:t>
            </a:r>
            <a:r>
              <a:rPr lang="ru" sz="5200">
                <a:solidFill>
                  <a:srgbClr val="FF0000"/>
                </a:solidFill>
                <a:latin typeface="Roboto Black"/>
                <a:ea typeface="Roboto Black"/>
                <a:cs typeface="Roboto Black"/>
                <a:sym typeface="Roboto Black"/>
              </a:rPr>
              <a:t> </a:t>
            </a:r>
            <a:endParaRPr sz="5200">
              <a:solidFill>
                <a:srgbClr val="FF0000"/>
              </a:solidFill>
              <a:latin typeface="Roboto Black"/>
              <a:ea typeface="Roboto Black"/>
              <a:cs typeface="Roboto Black"/>
              <a:sym typeface="Roboto Black"/>
            </a:endParaRPr>
          </a:p>
          <a:p>
            <a:pPr indent="0" lvl="0" marL="0" rtl="0" algn="l">
              <a:lnSpc>
                <a:spcPct val="80000"/>
              </a:lnSpc>
              <a:spcBef>
                <a:spcPts val="0"/>
              </a:spcBef>
              <a:spcAft>
                <a:spcPts val="0"/>
              </a:spcAft>
              <a:buNone/>
            </a:pPr>
            <a:r>
              <a:rPr lang="ru" sz="5200">
                <a:solidFill>
                  <a:srgbClr val="231F20"/>
                </a:solidFill>
                <a:latin typeface="Roboto Black"/>
                <a:ea typeface="Roboto Black"/>
                <a:cs typeface="Roboto Black"/>
                <a:sym typeface="Roboto Black"/>
              </a:rPr>
              <a:t>Name</a:t>
            </a:r>
            <a:endParaRPr sz="5200">
              <a:solidFill>
                <a:srgbClr val="231F20"/>
              </a:solidFill>
              <a:latin typeface="Roboto Black"/>
              <a:ea typeface="Roboto Black"/>
              <a:cs typeface="Roboto Black"/>
              <a:sym typeface="Roboto Black"/>
            </a:endParaRPr>
          </a:p>
        </p:txBody>
      </p:sp>
      <p:cxnSp>
        <p:nvCxnSpPr>
          <p:cNvPr id="139" name="Google Shape;139;p16"/>
          <p:cNvCxnSpPr/>
          <p:nvPr/>
        </p:nvCxnSpPr>
        <p:spPr>
          <a:xfrm rot="10800000">
            <a:off x="508650" y="2271850"/>
            <a:ext cx="3463800" cy="0"/>
          </a:xfrm>
          <a:prstGeom prst="straightConnector1">
            <a:avLst/>
          </a:prstGeom>
          <a:noFill/>
          <a:ln cap="flat" cmpd="sng" w="19050">
            <a:solidFill>
              <a:srgbClr val="95BDC7"/>
            </a:solidFill>
            <a:prstDash val="solid"/>
            <a:round/>
            <a:headEnd len="med" w="med" type="none"/>
            <a:tailEnd len="med" w="med" type="none"/>
          </a:ln>
        </p:spPr>
      </p:cxnSp>
      <p:pic>
        <p:nvPicPr>
          <p:cNvPr id="140" name="Google Shape;140;p16"/>
          <p:cNvPicPr preferRelativeResize="0"/>
          <p:nvPr/>
        </p:nvPicPr>
        <p:blipFill rotWithShape="1">
          <a:blip r:embed="rId3">
            <a:alphaModFix/>
          </a:blip>
          <a:srcRect b="0" l="0" r="0" t="2477"/>
          <a:stretch/>
        </p:blipFill>
        <p:spPr>
          <a:xfrm>
            <a:off x="508650" y="2737225"/>
            <a:ext cx="7400699" cy="1775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7"/>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5</a:t>
            </a:r>
            <a:endParaRPr sz="800">
              <a:solidFill>
                <a:schemeClr val="lt1"/>
              </a:solidFill>
              <a:latin typeface="Roboto"/>
              <a:ea typeface="Roboto"/>
              <a:cs typeface="Roboto"/>
              <a:sym typeface="Roboto"/>
            </a:endParaRPr>
          </a:p>
        </p:txBody>
      </p:sp>
      <p:grpSp>
        <p:nvGrpSpPr>
          <p:cNvPr id="146" name="Google Shape;146;p17"/>
          <p:cNvGrpSpPr/>
          <p:nvPr/>
        </p:nvGrpSpPr>
        <p:grpSpPr>
          <a:xfrm>
            <a:off x="7580079" y="618984"/>
            <a:ext cx="1054725" cy="3459566"/>
            <a:chOff x="7528754" y="618984"/>
            <a:chExt cx="1054725" cy="3459566"/>
          </a:xfrm>
        </p:grpSpPr>
        <p:sp>
          <p:nvSpPr>
            <p:cNvPr id="147" name="Google Shape;147;p17"/>
            <p:cNvSpPr/>
            <p:nvPr/>
          </p:nvSpPr>
          <p:spPr>
            <a:xfrm rot="-5400000">
              <a:off x="6763679"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48" name="Google Shape;148;p17"/>
            <p:cNvGrpSpPr/>
            <p:nvPr/>
          </p:nvGrpSpPr>
          <p:grpSpPr>
            <a:xfrm>
              <a:off x="7528754" y="618984"/>
              <a:ext cx="1054725" cy="189500"/>
              <a:chOff x="4277125" y="1593700"/>
              <a:chExt cx="1054725" cy="189500"/>
            </a:xfrm>
          </p:grpSpPr>
          <p:grpSp>
            <p:nvGrpSpPr>
              <p:cNvPr id="149" name="Google Shape;149;p17"/>
              <p:cNvGrpSpPr/>
              <p:nvPr/>
            </p:nvGrpSpPr>
            <p:grpSpPr>
              <a:xfrm>
                <a:off x="4277125" y="1593700"/>
                <a:ext cx="326775" cy="187850"/>
                <a:chOff x="4277125" y="1593700"/>
                <a:chExt cx="326775" cy="187850"/>
              </a:xfrm>
            </p:grpSpPr>
            <p:sp>
              <p:nvSpPr>
                <p:cNvPr id="150" name="Google Shape;150;p17"/>
                <p:cNvSpPr/>
                <p:nvPr/>
              </p:nvSpPr>
              <p:spPr>
                <a:xfrm>
                  <a:off x="4277125" y="1593700"/>
                  <a:ext cx="187800" cy="187800"/>
                </a:xfrm>
                <a:prstGeom prst="pie">
                  <a:avLst>
                    <a:gd fmla="val 5439549" name="adj1"/>
                    <a:gd fmla="val 16200000" name="adj2"/>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17"/>
                <p:cNvSpPr/>
                <p:nvPr/>
              </p:nvSpPr>
              <p:spPr>
                <a:xfrm>
                  <a:off x="4423000" y="1600650"/>
                  <a:ext cx="180900" cy="1809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52" name="Google Shape;152;p17"/>
              <p:cNvSpPr/>
              <p:nvPr/>
            </p:nvSpPr>
            <p:spPr>
              <a:xfrm>
                <a:off x="4652350" y="1599000"/>
                <a:ext cx="6795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pic>
        <p:nvPicPr>
          <p:cNvPr id="153" name="Google Shape;153;p17"/>
          <p:cNvPicPr preferRelativeResize="0"/>
          <p:nvPr/>
        </p:nvPicPr>
        <p:blipFill>
          <a:blip r:embed="rId3">
            <a:alphaModFix/>
          </a:blip>
          <a:stretch>
            <a:fillRect/>
          </a:stretch>
        </p:blipFill>
        <p:spPr>
          <a:xfrm>
            <a:off x="3182850" y="2251975"/>
            <a:ext cx="1878036" cy="2891526"/>
          </a:xfrm>
          <a:prstGeom prst="rect">
            <a:avLst/>
          </a:prstGeom>
          <a:noFill/>
          <a:ln>
            <a:noFill/>
          </a:ln>
        </p:spPr>
      </p:pic>
      <p:sp>
        <p:nvSpPr>
          <p:cNvPr id="154" name="Google Shape;154;p17"/>
          <p:cNvSpPr txBox="1"/>
          <p:nvPr/>
        </p:nvSpPr>
        <p:spPr>
          <a:xfrm>
            <a:off x="508525" y="545312"/>
            <a:ext cx="4906500" cy="1136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Add Images </a:t>
            </a:r>
            <a:endParaRPr sz="4100">
              <a:solidFill>
                <a:srgbClr val="00475E"/>
              </a:solidFill>
              <a:latin typeface="Roboto Black"/>
              <a:ea typeface="Roboto Black"/>
              <a:cs typeface="Roboto Black"/>
              <a:sym typeface="Roboto Black"/>
            </a:endParaRPr>
          </a:p>
          <a:p>
            <a:pPr indent="0" lvl="0" marL="0" rtl="0" algn="l">
              <a:lnSpc>
                <a:spcPct val="90000"/>
              </a:lnSpc>
              <a:spcBef>
                <a:spcPts val="0"/>
              </a:spcBef>
              <a:spcAft>
                <a:spcPts val="0"/>
              </a:spcAft>
              <a:buNone/>
            </a:pPr>
            <a:r>
              <a:rPr lang="ru" sz="4100">
                <a:solidFill>
                  <a:srgbClr val="231F20"/>
                </a:solidFill>
                <a:latin typeface="Roboto Black"/>
                <a:ea typeface="Roboto Black"/>
                <a:cs typeface="Roboto Black"/>
                <a:sym typeface="Roboto Black"/>
              </a:rPr>
              <a:t>to Long Text</a:t>
            </a:r>
            <a:endParaRPr sz="4100">
              <a:solidFill>
                <a:srgbClr val="231F20"/>
              </a:solidFill>
              <a:latin typeface="Roboto Black"/>
              <a:ea typeface="Roboto Black"/>
              <a:cs typeface="Roboto Black"/>
              <a:sym typeface="Roboto Black"/>
            </a:endParaRPr>
          </a:p>
        </p:txBody>
      </p:sp>
      <p:cxnSp>
        <p:nvCxnSpPr>
          <p:cNvPr id="155" name="Google Shape;155;p17"/>
          <p:cNvCxnSpPr/>
          <p:nvPr/>
        </p:nvCxnSpPr>
        <p:spPr>
          <a:xfrm rot="10800000">
            <a:off x="508525" y="1838750"/>
            <a:ext cx="4811400" cy="0"/>
          </a:xfrm>
          <a:prstGeom prst="straightConnector1">
            <a:avLst/>
          </a:prstGeom>
          <a:noFill/>
          <a:ln cap="flat" cmpd="sng" w="19050">
            <a:solidFill>
              <a:srgbClr val="95BDC7"/>
            </a:solidFill>
            <a:prstDash val="solid"/>
            <a:round/>
            <a:headEnd len="med" w="med" type="none"/>
            <a:tailEnd len="med" w="med" type="none"/>
          </a:ln>
        </p:spPr>
      </p:cxnSp>
      <p:sp>
        <p:nvSpPr>
          <p:cNvPr id="156" name="Google Shape;156;p17"/>
          <p:cNvSpPr txBox="1"/>
          <p:nvPr/>
        </p:nvSpPr>
        <p:spPr>
          <a:xfrm>
            <a:off x="508525" y="2251975"/>
            <a:ext cx="2394900" cy="22320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ru" sz="1000">
                <a:solidFill>
                  <a:srgbClr val="231F20"/>
                </a:solidFill>
                <a:latin typeface="Roboto Light"/>
                <a:ea typeface="Roboto Light"/>
                <a:cs typeface="Roboto Light"/>
                <a:sym typeface="Roboto Light"/>
              </a:rPr>
              <a:t>Visuals can help break down complex information, making it easier for the audience to understand. Diagrams, infographics, and charts can convey </a:t>
            </a:r>
            <a:endParaRPr sz="1000">
              <a:solidFill>
                <a:srgbClr val="231F20"/>
              </a:solidFill>
              <a:latin typeface="Roboto Light"/>
              <a:ea typeface="Roboto Light"/>
              <a:cs typeface="Roboto Light"/>
              <a:sym typeface="Roboto Light"/>
            </a:endParaRPr>
          </a:p>
          <a:p>
            <a:pPr indent="0" lvl="0" marL="0" rtl="0" algn="l">
              <a:lnSpc>
                <a:spcPct val="135000"/>
              </a:lnSpc>
              <a:spcBef>
                <a:spcPts val="0"/>
              </a:spcBef>
              <a:spcAft>
                <a:spcPts val="0"/>
              </a:spcAft>
              <a:buNone/>
            </a:pPr>
            <a:r>
              <a:rPr lang="ru" sz="1000">
                <a:solidFill>
                  <a:srgbClr val="231F20"/>
                </a:solidFill>
                <a:latin typeface="Roboto Light"/>
                <a:ea typeface="Roboto Light"/>
                <a:cs typeface="Roboto Light"/>
                <a:sym typeface="Roboto Light"/>
              </a:rPr>
              <a:t>data more effectively than text alone. </a:t>
            </a:r>
            <a:endParaRPr sz="1000">
              <a:solidFill>
                <a:srgbClr val="231F20"/>
              </a:solidFill>
              <a:latin typeface="Roboto Light"/>
              <a:ea typeface="Roboto Light"/>
              <a:cs typeface="Roboto Light"/>
              <a:sym typeface="Roboto Light"/>
            </a:endParaRPr>
          </a:p>
          <a:p>
            <a:pPr indent="0" lvl="0" marL="0" rtl="0" algn="l">
              <a:lnSpc>
                <a:spcPct val="135000"/>
              </a:lnSpc>
              <a:spcBef>
                <a:spcPts val="0"/>
              </a:spcBef>
              <a:spcAft>
                <a:spcPts val="0"/>
              </a:spcAft>
              <a:buNone/>
            </a:pPr>
            <a:r>
              <a:t/>
            </a:r>
            <a:endParaRPr sz="1000">
              <a:solidFill>
                <a:srgbClr val="231F20"/>
              </a:solidFill>
              <a:latin typeface="Roboto Light"/>
              <a:ea typeface="Roboto Light"/>
              <a:cs typeface="Roboto Light"/>
              <a:sym typeface="Roboto Light"/>
            </a:endParaRPr>
          </a:p>
          <a:p>
            <a:pPr indent="0" lvl="0" marL="0" rtl="0" algn="l">
              <a:lnSpc>
                <a:spcPct val="135000"/>
              </a:lnSpc>
              <a:spcBef>
                <a:spcPts val="0"/>
              </a:spcBef>
              <a:spcAft>
                <a:spcPts val="0"/>
              </a:spcAft>
              <a:buNone/>
            </a:pPr>
            <a:r>
              <a:rPr lang="ru" sz="1000">
                <a:solidFill>
                  <a:srgbClr val="231F20"/>
                </a:solidFill>
                <a:latin typeface="Roboto Light"/>
                <a:ea typeface="Roboto Light"/>
                <a:cs typeface="Roboto Light"/>
                <a:sym typeface="Roboto Light"/>
              </a:rPr>
              <a:t>Large blocks of text can overwhelm readers, leading to fatigue and reduced attention. Visual elements add variety </a:t>
            </a:r>
            <a:endParaRPr sz="1000">
              <a:solidFill>
                <a:srgbClr val="231F20"/>
              </a:solidFill>
              <a:latin typeface="Roboto Light"/>
              <a:ea typeface="Roboto Light"/>
              <a:cs typeface="Roboto Light"/>
              <a:sym typeface="Roboto Light"/>
            </a:endParaRPr>
          </a:p>
          <a:p>
            <a:pPr indent="0" lvl="0" marL="0" rtl="0" algn="l">
              <a:lnSpc>
                <a:spcPct val="135000"/>
              </a:lnSpc>
              <a:spcBef>
                <a:spcPts val="0"/>
              </a:spcBef>
              <a:spcAft>
                <a:spcPts val="0"/>
              </a:spcAft>
              <a:buNone/>
            </a:pPr>
            <a:r>
              <a:rPr lang="ru" sz="1000">
                <a:solidFill>
                  <a:srgbClr val="231F20"/>
                </a:solidFill>
                <a:latin typeface="Roboto Light"/>
                <a:ea typeface="Roboto Light"/>
                <a:cs typeface="Roboto Light"/>
                <a:sym typeface="Roboto Light"/>
              </a:rPr>
              <a:t>and keep the audience engaged, </a:t>
            </a:r>
            <a:endParaRPr sz="1000">
              <a:solidFill>
                <a:srgbClr val="231F20"/>
              </a:solidFill>
              <a:latin typeface="Roboto Light"/>
              <a:ea typeface="Roboto Light"/>
              <a:cs typeface="Roboto Light"/>
              <a:sym typeface="Roboto Light"/>
            </a:endParaRPr>
          </a:p>
          <a:p>
            <a:pPr indent="0" lvl="0" marL="0" rtl="0" algn="l">
              <a:lnSpc>
                <a:spcPct val="135000"/>
              </a:lnSpc>
              <a:spcBef>
                <a:spcPts val="0"/>
              </a:spcBef>
              <a:spcAft>
                <a:spcPts val="0"/>
              </a:spcAft>
              <a:buNone/>
            </a:pPr>
            <a:r>
              <a:rPr lang="ru" sz="1000">
                <a:solidFill>
                  <a:srgbClr val="231F20"/>
                </a:solidFill>
                <a:latin typeface="Roboto Light"/>
                <a:ea typeface="Roboto Light"/>
                <a:cs typeface="Roboto Light"/>
                <a:sym typeface="Roboto Light"/>
              </a:rPr>
              <a:t>encouraging them to read further.</a:t>
            </a:r>
            <a:endParaRPr sz="1000">
              <a:solidFill>
                <a:srgbClr val="231F20"/>
              </a:solidFill>
              <a:latin typeface="Roboto Light"/>
              <a:ea typeface="Roboto Light"/>
              <a:cs typeface="Roboto Light"/>
              <a:sym typeface="Roboto Light"/>
            </a:endParaRPr>
          </a:p>
        </p:txBody>
      </p:sp>
      <p:sp>
        <p:nvSpPr>
          <p:cNvPr id="157" name="Google Shape;157;p17"/>
          <p:cNvSpPr txBox="1"/>
          <p:nvPr/>
        </p:nvSpPr>
        <p:spPr>
          <a:xfrm>
            <a:off x="5340300" y="2251975"/>
            <a:ext cx="2394900" cy="9852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ru" sz="1000">
                <a:solidFill>
                  <a:srgbClr val="231F20"/>
                </a:solidFill>
                <a:latin typeface="Roboto Light"/>
                <a:ea typeface="Roboto Light"/>
                <a:cs typeface="Roboto Light"/>
                <a:sym typeface="Roboto Light"/>
              </a:rPr>
              <a:t>People tend to remember images better than text (this is known as the picture superiority effect). By pairing key </a:t>
            </a:r>
            <a:endParaRPr sz="1000">
              <a:solidFill>
                <a:srgbClr val="231F20"/>
              </a:solidFill>
              <a:latin typeface="Roboto Light"/>
              <a:ea typeface="Roboto Light"/>
              <a:cs typeface="Roboto Light"/>
              <a:sym typeface="Roboto Light"/>
            </a:endParaRPr>
          </a:p>
          <a:p>
            <a:pPr indent="0" lvl="0" marL="0" rtl="0" algn="l">
              <a:lnSpc>
                <a:spcPct val="135000"/>
              </a:lnSpc>
              <a:spcBef>
                <a:spcPts val="0"/>
              </a:spcBef>
              <a:spcAft>
                <a:spcPts val="0"/>
              </a:spcAft>
              <a:buNone/>
            </a:pPr>
            <a:r>
              <a:rPr lang="ru" sz="1000">
                <a:solidFill>
                  <a:srgbClr val="231F20"/>
                </a:solidFill>
                <a:latin typeface="Roboto Light"/>
                <a:ea typeface="Roboto Light"/>
                <a:cs typeface="Roboto Light"/>
                <a:sym typeface="Roboto Light"/>
              </a:rPr>
              <a:t>information with relevant visuals, you help the audience retain the content longer.</a:t>
            </a:r>
            <a:endParaRPr sz="1000">
              <a:solidFill>
                <a:srgbClr val="231F20"/>
              </a:solidFill>
              <a:latin typeface="Roboto Light"/>
              <a:ea typeface="Roboto Light"/>
              <a:cs typeface="Roboto Light"/>
              <a:sym typeface="Robo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8"/>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6</a:t>
            </a:r>
            <a:endParaRPr sz="800">
              <a:solidFill>
                <a:schemeClr val="lt1"/>
              </a:solidFill>
              <a:latin typeface="Roboto"/>
              <a:ea typeface="Roboto"/>
              <a:cs typeface="Roboto"/>
              <a:sym typeface="Roboto"/>
            </a:endParaRPr>
          </a:p>
        </p:txBody>
      </p:sp>
      <p:sp>
        <p:nvSpPr>
          <p:cNvPr id="163" name="Google Shape;163;p18"/>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64" name="Google Shape;164;p18"/>
          <p:cNvCxnSpPr/>
          <p:nvPr/>
        </p:nvCxnSpPr>
        <p:spPr>
          <a:xfrm>
            <a:off x="-3910" y="4503631"/>
            <a:ext cx="4650300" cy="0"/>
          </a:xfrm>
          <a:prstGeom prst="straightConnector1">
            <a:avLst/>
          </a:prstGeom>
          <a:noFill/>
          <a:ln cap="flat" cmpd="sng" w="19050">
            <a:solidFill>
              <a:srgbClr val="95BDC7"/>
            </a:solidFill>
            <a:prstDash val="solid"/>
            <a:round/>
            <a:headEnd len="med" w="med" type="none"/>
            <a:tailEnd len="med" w="med" type="none"/>
          </a:ln>
        </p:spPr>
      </p:cxnSp>
      <p:sp>
        <p:nvSpPr>
          <p:cNvPr id="165" name="Google Shape;165;p18"/>
          <p:cNvSpPr txBox="1"/>
          <p:nvPr/>
        </p:nvSpPr>
        <p:spPr>
          <a:xfrm>
            <a:off x="508525" y="545300"/>
            <a:ext cx="71031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You Can </a:t>
            </a:r>
            <a:r>
              <a:rPr lang="ru" sz="4100">
                <a:solidFill>
                  <a:srgbClr val="231F20"/>
                </a:solidFill>
                <a:latin typeface="Roboto Black"/>
                <a:ea typeface="Roboto Black"/>
                <a:cs typeface="Roboto Black"/>
                <a:sym typeface="Roboto Black"/>
              </a:rPr>
              <a:t>Divide the Content</a:t>
            </a:r>
            <a:endParaRPr sz="4100">
              <a:solidFill>
                <a:srgbClr val="231F20"/>
              </a:solidFill>
              <a:latin typeface="Roboto Black"/>
              <a:ea typeface="Roboto Black"/>
              <a:cs typeface="Roboto Black"/>
              <a:sym typeface="Roboto Black"/>
            </a:endParaRPr>
          </a:p>
        </p:txBody>
      </p:sp>
      <p:grpSp>
        <p:nvGrpSpPr>
          <p:cNvPr id="166" name="Google Shape;166;p18"/>
          <p:cNvGrpSpPr/>
          <p:nvPr/>
        </p:nvGrpSpPr>
        <p:grpSpPr>
          <a:xfrm>
            <a:off x="621200" y="1672499"/>
            <a:ext cx="2076300" cy="2400076"/>
            <a:chOff x="621200" y="1672499"/>
            <a:chExt cx="2076300" cy="2400076"/>
          </a:xfrm>
        </p:grpSpPr>
        <p:grpSp>
          <p:nvGrpSpPr>
            <p:cNvPr id="167" name="Google Shape;167;p18"/>
            <p:cNvGrpSpPr/>
            <p:nvPr/>
          </p:nvGrpSpPr>
          <p:grpSpPr>
            <a:xfrm>
              <a:off x="1205750" y="1672499"/>
              <a:ext cx="907200" cy="907200"/>
              <a:chOff x="1205725" y="1672499"/>
              <a:chExt cx="907200" cy="907200"/>
            </a:xfrm>
          </p:grpSpPr>
          <p:sp>
            <p:nvSpPr>
              <p:cNvPr id="168" name="Google Shape;168;p18"/>
              <p:cNvSpPr/>
              <p:nvPr/>
            </p:nvSpPr>
            <p:spPr>
              <a:xfrm>
                <a:off x="1205725" y="1672499"/>
                <a:ext cx="907200" cy="9072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9" name="Google Shape;169;p18"/>
              <p:cNvPicPr preferRelativeResize="0"/>
              <p:nvPr/>
            </p:nvPicPr>
            <p:blipFill>
              <a:blip r:embed="rId3">
                <a:alphaModFix/>
              </a:blip>
              <a:stretch>
                <a:fillRect/>
              </a:stretch>
            </p:blipFill>
            <p:spPr>
              <a:xfrm>
                <a:off x="1406675" y="1834575"/>
                <a:ext cx="505300" cy="583050"/>
              </a:xfrm>
              <a:prstGeom prst="rect">
                <a:avLst/>
              </a:prstGeom>
              <a:noFill/>
              <a:ln>
                <a:noFill/>
              </a:ln>
            </p:spPr>
          </p:pic>
        </p:grpSp>
        <p:sp>
          <p:nvSpPr>
            <p:cNvPr id="170" name="Google Shape;170;p18"/>
            <p:cNvSpPr txBox="1"/>
            <p:nvPr/>
          </p:nvSpPr>
          <p:spPr>
            <a:xfrm>
              <a:off x="747350" y="2812019"/>
              <a:ext cx="1824000" cy="2631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lang="ru" sz="1900">
                  <a:solidFill>
                    <a:srgbClr val="00475E"/>
                  </a:solidFill>
                  <a:latin typeface="Roboto Black"/>
                  <a:ea typeface="Roboto Black"/>
                  <a:cs typeface="Roboto Black"/>
                  <a:sym typeface="Roboto Black"/>
                </a:rPr>
                <a:t>Subtitle 1</a:t>
              </a:r>
              <a:endParaRPr sz="1900">
                <a:solidFill>
                  <a:srgbClr val="231F20"/>
                </a:solidFill>
                <a:latin typeface="Roboto Black"/>
                <a:ea typeface="Roboto Black"/>
                <a:cs typeface="Roboto Black"/>
                <a:sym typeface="Roboto Black"/>
              </a:endParaRPr>
            </a:p>
          </p:txBody>
        </p:sp>
        <p:sp>
          <p:nvSpPr>
            <p:cNvPr id="171" name="Google Shape;171;p18"/>
            <p:cNvSpPr txBox="1"/>
            <p:nvPr/>
          </p:nvSpPr>
          <p:spPr>
            <a:xfrm>
              <a:off x="621200" y="3225975"/>
              <a:ext cx="2076300" cy="846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Dividing text into columns in a presentation is essential for improving readability and helping the audience process information more effectively.</a:t>
              </a:r>
              <a:endParaRPr sz="1100">
                <a:solidFill>
                  <a:srgbClr val="231F20"/>
                </a:solidFill>
                <a:latin typeface="Roboto Light"/>
                <a:ea typeface="Roboto Light"/>
                <a:cs typeface="Roboto Light"/>
                <a:sym typeface="Roboto Light"/>
              </a:endParaRPr>
            </a:p>
          </p:txBody>
        </p:sp>
      </p:grpSp>
      <p:grpSp>
        <p:nvGrpSpPr>
          <p:cNvPr id="172" name="Google Shape;172;p18"/>
          <p:cNvGrpSpPr/>
          <p:nvPr/>
        </p:nvGrpSpPr>
        <p:grpSpPr>
          <a:xfrm>
            <a:off x="3307375" y="1672499"/>
            <a:ext cx="2076300" cy="2400076"/>
            <a:chOff x="3307375" y="1672499"/>
            <a:chExt cx="2076300" cy="2400076"/>
          </a:xfrm>
        </p:grpSpPr>
        <p:sp>
          <p:nvSpPr>
            <p:cNvPr id="173" name="Google Shape;173;p18"/>
            <p:cNvSpPr txBox="1"/>
            <p:nvPr/>
          </p:nvSpPr>
          <p:spPr>
            <a:xfrm>
              <a:off x="3433525" y="2812019"/>
              <a:ext cx="1824000" cy="2631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lang="ru" sz="1900">
                  <a:solidFill>
                    <a:srgbClr val="00475E"/>
                  </a:solidFill>
                  <a:latin typeface="Roboto Black"/>
                  <a:ea typeface="Roboto Black"/>
                  <a:cs typeface="Roboto Black"/>
                  <a:sym typeface="Roboto Black"/>
                </a:rPr>
                <a:t>Subtitle 2</a:t>
              </a:r>
              <a:endParaRPr sz="1900">
                <a:solidFill>
                  <a:srgbClr val="231F20"/>
                </a:solidFill>
                <a:latin typeface="Roboto Black"/>
                <a:ea typeface="Roboto Black"/>
                <a:cs typeface="Roboto Black"/>
                <a:sym typeface="Roboto Black"/>
              </a:endParaRPr>
            </a:p>
          </p:txBody>
        </p:sp>
        <p:sp>
          <p:nvSpPr>
            <p:cNvPr id="174" name="Google Shape;174;p18"/>
            <p:cNvSpPr txBox="1"/>
            <p:nvPr/>
          </p:nvSpPr>
          <p:spPr>
            <a:xfrm>
              <a:off x="3307375" y="3225975"/>
              <a:ext cx="20763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Columns organize content into smaller, structured sections, which prevents viewers from feeling overwhelmed by large </a:t>
              </a:r>
              <a:endParaRPr sz="1100">
                <a:solidFill>
                  <a:srgbClr val="231F20"/>
                </a:solidFill>
                <a:latin typeface="Roboto Light"/>
                <a:ea typeface="Roboto Light"/>
                <a:cs typeface="Roboto Light"/>
                <a:sym typeface="Roboto Light"/>
              </a:endParaRPr>
            </a:p>
            <a:p>
              <a:pPr indent="0" lvl="0" marL="0" rtl="0" algn="ctr">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blocks of text.</a:t>
              </a:r>
              <a:endParaRPr sz="1100">
                <a:solidFill>
                  <a:srgbClr val="231F20"/>
                </a:solidFill>
                <a:latin typeface="Roboto Light"/>
                <a:ea typeface="Roboto Light"/>
                <a:cs typeface="Roboto Light"/>
                <a:sym typeface="Roboto Light"/>
              </a:endParaRPr>
            </a:p>
          </p:txBody>
        </p:sp>
        <p:grpSp>
          <p:nvGrpSpPr>
            <p:cNvPr id="175" name="Google Shape;175;p18"/>
            <p:cNvGrpSpPr/>
            <p:nvPr/>
          </p:nvGrpSpPr>
          <p:grpSpPr>
            <a:xfrm>
              <a:off x="3891925" y="1672499"/>
              <a:ext cx="907200" cy="907200"/>
              <a:chOff x="3891925" y="1672499"/>
              <a:chExt cx="907200" cy="907200"/>
            </a:xfrm>
          </p:grpSpPr>
          <p:sp>
            <p:nvSpPr>
              <p:cNvPr id="176" name="Google Shape;176;p18"/>
              <p:cNvSpPr/>
              <p:nvPr/>
            </p:nvSpPr>
            <p:spPr>
              <a:xfrm>
                <a:off x="3891925" y="1672499"/>
                <a:ext cx="907200" cy="9072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7" name="Google Shape;177;p18"/>
              <p:cNvPicPr preferRelativeResize="0"/>
              <p:nvPr/>
            </p:nvPicPr>
            <p:blipFill>
              <a:blip r:embed="rId4">
                <a:alphaModFix/>
              </a:blip>
              <a:stretch>
                <a:fillRect/>
              </a:stretch>
            </p:blipFill>
            <p:spPr>
              <a:xfrm>
                <a:off x="4044675" y="1829200"/>
                <a:ext cx="601700" cy="593800"/>
              </a:xfrm>
              <a:prstGeom prst="rect">
                <a:avLst/>
              </a:prstGeom>
              <a:noFill/>
              <a:ln>
                <a:noFill/>
              </a:ln>
            </p:spPr>
          </p:pic>
        </p:grpSp>
      </p:grpSp>
      <p:grpSp>
        <p:nvGrpSpPr>
          <p:cNvPr id="178" name="Google Shape;178;p18"/>
          <p:cNvGrpSpPr/>
          <p:nvPr/>
        </p:nvGrpSpPr>
        <p:grpSpPr>
          <a:xfrm>
            <a:off x="5993550" y="1672499"/>
            <a:ext cx="2076300" cy="2400076"/>
            <a:chOff x="5993550" y="1672499"/>
            <a:chExt cx="2076300" cy="2400076"/>
          </a:xfrm>
        </p:grpSpPr>
        <p:sp>
          <p:nvSpPr>
            <p:cNvPr id="179" name="Google Shape;179;p18"/>
            <p:cNvSpPr txBox="1"/>
            <p:nvPr/>
          </p:nvSpPr>
          <p:spPr>
            <a:xfrm>
              <a:off x="6119700" y="2812019"/>
              <a:ext cx="1824000" cy="2631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Clr>
                  <a:schemeClr val="dk1"/>
                </a:buClr>
                <a:buSzPts val="1100"/>
                <a:buFont typeface="Arial"/>
                <a:buNone/>
              </a:pPr>
              <a:r>
                <a:rPr lang="ru" sz="1900">
                  <a:solidFill>
                    <a:srgbClr val="00475E"/>
                  </a:solidFill>
                  <a:latin typeface="Roboto Black"/>
                  <a:ea typeface="Roboto Black"/>
                  <a:cs typeface="Roboto Black"/>
                  <a:sym typeface="Roboto Black"/>
                </a:rPr>
                <a:t>Subtitle 3</a:t>
              </a:r>
              <a:endParaRPr sz="1900">
                <a:solidFill>
                  <a:srgbClr val="231F20"/>
                </a:solidFill>
                <a:latin typeface="Roboto Black"/>
                <a:ea typeface="Roboto Black"/>
                <a:cs typeface="Roboto Black"/>
                <a:sym typeface="Roboto Black"/>
              </a:endParaRPr>
            </a:p>
          </p:txBody>
        </p:sp>
        <p:sp>
          <p:nvSpPr>
            <p:cNvPr id="180" name="Google Shape;180;p18"/>
            <p:cNvSpPr txBox="1"/>
            <p:nvPr/>
          </p:nvSpPr>
          <p:spPr>
            <a:xfrm>
              <a:off x="5993550" y="3225975"/>
              <a:ext cx="20763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 This layout also creates a balanced, visually appealing </a:t>
              </a:r>
              <a:endParaRPr sz="1100">
                <a:solidFill>
                  <a:srgbClr val="231F20"/>
                </a:solidFill>
                <a:latin typeface="Roboto Light"/>
                <a:ea typeface="Roboto Light"/>
                <a:cs typeface="Roboto Light"/>
                <a:sym typeface="Roboto Light"/>
              </a:endParaRPr>
            </a:p>
            <a:p>
              <a:pPr indent="0" lvl="0" marL="0" rtl="0" algn="ctr">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slide, allowing for easier </a:t>
              </a:r>
              <a:endParaRPr sz="1100">
                <a:solidFill>
                  <a:srgbClr val="231F20"/>
                </a:solidFill>
                <a:latin typeface="Roboto Light"/>
                <a:ea typeface="Roboto Light"/>
                <a:cs typeface="Roboto Light"/>
                <a:sym typeface="Roboto Light"/>
              </a:endParaRPr>
            </a:p>
            <a:p>
              <a:pPr indent="0" lvl="0" marL="0" rtl="0" algn="ctr">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comparisons and a clearer </a:t>
              </a:r>
              <a:endParaRPr sz="1100">
                <a:solidFill>
                  <a:srgbClr val="231F20"/>
                </a:solidFill>
                <a:latin typeface="Roboto Light"/>
                <a:ea typeface="Roboto Light"/>
                <a:cs typeface="Roboto Light"/>
                <a:sym typeface="Roboto Light"/>
              </a:endParaRPr>
            </a:p>
            <a:p>
              <a:pPr indent="0" lvl="0" marL="0" rtl="0" algn="ctr">
                <a:spcBef>
                  <a:spcPts val="0"/>
                </a:spcBef>
                <a:spcAft>
                  <a:spcPts val="0"/>
                </a:spcAft>
                <a:buClr>
                  <a:schemeClr val="dk1"/>
                </a:buClr>
                <a:buSzPts val="1100"/>
                <a:buFont typeface="Arial"/>
                <a:buNone/>
              </a:pPr>
              <a:r>
                <a:rPr lang="ru" sz="1100">
                  <a:solidFill>
                    <a:srgbClr val="231F20"/>
                  </a:solidFill>
                  <a:latin typeface="Roboto Light"/>
                  <a:ea typeface="Roboto Light"/>
                  <a:cs typeface="Roboto Light"/>
                  <a:sym typeface="Roboto Light"/>
                </a:rPr>
                <a:t>flow of ideas.</a:t>
              </a:r>
              <a:endParaRPr sz="1100">
                <a:solidFill>
                  <a:srgbClr val="231F20"/>
                </a:solidFill>
                <a:latin typeface="Roboto Light"/>
                <a:ea typeface="Roboto Light"/>
                <a:cs typeface="Roboto Light"/>
                <a:sym typeface="Roboto Light"/>
              </a:endParaRPr>
            </a:p>
          </p:txBody>
        </p:sp>
        <p:grpSp>
          <p:nvGrpSpPr>
            <p:cNvPr id="181" name="Google Shape;181;p18"/>
            <p:cNvGrpSpPr/>
            <p:nvPr/>
          </p:nvGrpSpPr>
          <p:grpSpPr>
            <a:xfrm>
              <a:off x="6578100" y="1672499"/>
              <a:ext cx="907200" cy="907200"/>
              <a:chOff x="6578100" y="1672499"/>
              <a:chExt cx="907200" cy="907200"/>
            </a:xfrm>
          </p:grpSpPr>
          <p:sp>
            <p:nvSpPr>
              <p:cNvPr id="182" name="Google Shape;182;p18"/>
              <p:cNvSpPr/>
              <p:nvPr/>
            </p:nvSpPr>
            <p:spPr>
              <a:xfrm>
                <a:off x="6578100" y="1672499"/>
                <a:ext cx="907200" cy="9072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3" name="Google Shape;183;p18"/>
              <p:cNvPicPr preferRelativeResize="0"/>
              <p:nvPr/>
            </p:nvPicPr>
            <p:blipFill>
              <a:blip r:embed="rId5">
                <a:alphaModFix/>
              </a:blip>
              <a:stretch>
                <a:fillRect/>
              </a:stretch>
            </p:blipFill>
            <p:spPr>
              <a:xfrm>
                <a:off x="6730850" y="1829200"/>
                <a:ext cx="601700" cy="593800"/>
              </a:xfrm>
              <a:prstGeom prst="rect">
                <a:avLst/>
              </a:prstGeom>
              <a:noFill/>
              <a:ln>
                <a:noFill/>
              </a:ln>
            </p:spPr>
          </p:pic>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9"/>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7</a:t>
            </a:r>
            <a:endParaRPr sz="800">
              <a:solidFill>
                <a:schemeClr val="lt1"/>
              </a:solidFill>
              <a:latin typeface="Roboto"/>
              <a:ea typeface="Roboto"/>
              <a:cs typeface="Roboto"/>
              <a:sym typeface="Roboto"/>
            </a:endParaRPr>
          </a:p>
        </p:txBody>
      </p:sp>
      <p:sp>
        <p:nvSpPr>
          <p:cNvPr id="189" name="Google Shape;189;p19"/>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19"/>
          <p:cNvSpPr txBox="1"/>
          <p:nvPr/>
        </p:nvSpPr>
        <p:spPr>
          <a:xfrm>
            <a:off x="508525" y="545300"/>
            <a:ext cx="71031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About </a:t>
            </a:r>
            <a:r>
              <a:rPr lang="ru" sz="4100">
                <a:solidFill>
                  <a:srgbClr val="231F20"/>
                </a:solidFill>
                <a:latin typeface="Roboto Black"/>
                <a:ea typeface="Roboto Black"/>
                <a:cs typeface="Roboto Black"/>
                <a:sym typeface="Roboto Black"/>
              </a:rPr>
              <a:t>Your Company</a:t>
            </a:r>
            <a:endParaRPr sz="4100">
              <a:solidFill>
                <a:srgbClr val="231F20"/>
              </a:solidFill>
              <a:latin typeface="Roboto Black"/>
              <a:ea typeface="Roboto Black"/>
              <a:cs typeface="Roboto Black"/>
              <a:sym typeface="Roboto Black"/>
            </a:endParaRPr>
          </a:p>
        </p:txBody>
      </p:sp>
      <p:grpSp>
        <p:nvGrpSpPr>
          <p:cNvPr id="191" name="Google Shape;191;p19"/>
          <p:cNvGrpSpPr/>
          <p:nvPr/>
        </p:nvGrpSpPr>
        <p:grpSpPr>
          <a:xfrm>
            <a:off x="508650" y="1709900"/>
            <a:ext cx="7445275" cy="733800"/>
            <a:chOff x="508650" y="1709900"/>
            <a:chExt cx="7445275" cy="733800"/>
          </a:xfrm>
        </p:grpSpPr>
        <p:sp>
          <p:nvSpPr>
            <p:cNvPr id="192" name="Google Shape;192;p19"/>
            <p:cNvSpPr/>
            <p:nvPr/>
          </p:nvSpPr>
          <p:spPr>
            <a:xfrm>
              <a:off x="508650" y="1709900"/>
              <a:ext cx="3013500" cy="7338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19"/>
            <p:cNvSpPr/>
            <p:nvPr/>
          </p:nvSpPr>
          <p:spPr>
            <a:xfrm>
              <a:off x="508650" y="1709900"/>
              <a:ext cx="793200" cy="733800"/>
            </a:xfrm>
            <a:prstGeom prst="ellipse">
              <a:avLst/>
            </a:prstGeom>
            <a:solidFill>
              <a:srgbClr val="00475E"/>
            </a:solid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1</a:t>
              </a:r>
              <a:endParaRPr b="1" sz="2100">
                <a:solidFill>
                  <a:schemeClr val="lt1"/>
                </a:solidFill>
                <a:latin typeface="Roboto"/>
                <a:ea typeface="Roboto"/>
                <a:cs typeface="Roboto"/>
                <a:sym typeface="Roboto"/>
              </a:endParaRPr>
            </a:p>
          </p:txBody>
        </p:sp>
        <p:sp>
          <p:nvSpPr>
            <p:cNvPr id="194" name="Google Shape;194;p19"/>
            <p:cNvSpPr txBox="1"/>
            <p:nvPr/>
          </p:nvSpPr>
          <p:spPr>
            <a:xfrm>
              <a:off x="1468400" y="1838150"/>
              <a:ext cx="17040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3100">
                  <a:solidFill>
                    <a:srgbClr val="231F20"/>
                  </a:solidFill>
                  <a:latin typeface="Roboto"/>
                  <a:ea typeface="Roboto"/>
                  <a:cs typeface="Roboto"/>
                  <a:sym typeface="Roboto"/>
                </a:rPr>
                <a:t>Mission</a:t>
              </a:r>
              <a:endParaRPr b="1" sz="3100">
                <a:solidFill>
                  <a:srgbClr val="231F20"/>
                </a:solidFill>
                <a:latin typeface="Roboto"/>
                <a:ea typeface="Roboto"/>
                <a:cs typeface="Roboto"/>
                <a:sym typeface="Roboto"/>
              </a:endParaRPr>
            </a:p>
          </p:txBody>
        </p:sp>
        <p:sp>
          <p:nvSpPr>
            <p:cNvPr id="195" name="Google Shape;195;p19"/>
            <p:cNvSpPr txBox="1"/>
            <p:nvPr/>
          </p:nvSpPr>
          <p:spPr>
            <a:xfrm>
              <a:off x="3814225" y="1822850"/>
              <a:ext cx="4139700" cy="507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This defines the organization’s purpose—what it does, who it serves, and how it makes a difference. The mission statement is the foundation of the company’s work and helps align the team toward common goals.</a:t>
              </a:r>
              <a:endParaRPr sz="1000">
                <a:solidFill>
                  <a:srgbClr val="231F20"/>
                </a:solidFill>
                <a:latin typeface="Roboto Light"/>
                <a:ea typeface="Roboto Light"/>
                <a:cs typeface="Roboto Light"/>
                <a:sym typeface="Roboto Light"/>
              </a:endParaRPr>
            </a:p>
          </p:txBody>
        </p:sp>
      </p:grpSp>
      <p:grpSp>
        <p:nvGrpSpPr>
          <p:cNvPr id="196" name="Google Shape;196;p19"/>
          <p:cNvGrpSpPr/>
          <p:nvPr/>
        </p:nvGrpSpPr>
        <p:grpSpPr>
          <a:xfrm>
            <a:off x="508650" y="2788350"/>
            <a:ext cx="7445275" cy="733800"/>
            <a:chOff x="508650" y="1709900"/>
            <a:chExt cx="7445275" cy="733800"/>
          </a:xfrm>
        </p:grpSpPr>
        <p:sp>
          <p:nvSpPr>
            <p:cNvPr id="197" name="Google Shape;197;p19"/>
            <p:cNvSpPr/>
            <p:nvPr/>
          </p:nvSpPr>
          <p:spPr>
            <a:xfrm>
              <a:off x="508650" y="1709900"/>
              <a:ext cx="3013500" cy="7338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 name="Google Shape;198;p19"/>
            <p:cNvSpPr/>
            <p:nvPr/>
          </p:nvSpPr>
          <p:spPr>
            <a:xfrm>
              <a:off x="508650" y="1709900"/>
              <a:ext cx="793200" cy="733800"/>
            </a:xfrm>
            <a:prstGeom prst="ellipse">
              <a:avLst/>
            </a:prstGeom>
            <a:solidFill>
              <a:srgbClr val="00475E"/>
            </a:solid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2</a:t>
              </a:r>
              <a:endParaRPr b="1" sz="2100">
                <a:solidFill>
                  <a:schemeClr val="lt1"/>
                </a:solidFill>
                <a:latin typeface="Roboto"/>
                <a:ea typeface="Roboto"/>
                <a:cs typeface="Roboto"/>
                <a:sym typeface="Roboto"/>
              </a:endParaRPr>
            </a:p>
          </p:txBody>
        </p:sp>
        <p:sp>
          <p:nvSpPr>
            <p:cNvPr id="199" name="Google Shape;199;p19"/>
            <p:cNvSpPr txBox="1"/>
            <p:nvPr/>
          </p:nvSpPr>
          <p:spPr>
            <a:xfrm>
              <a:off x="1468400" y="1838150"/>
              <a:ext cx="17040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3100">
                  <a:solidFill>
                    <a:srgbClr val="231F20"/>
                  </a:solidFill>
                  <a:latin typeface="Roboto"/>
                  <a:ea typeface="Roboto"/>
                  <a:cs typeface="Roboto"/>
                  <a:sym typeface="Roboto"/>
                </a:rPr>
                <a:t>Vision</a:t>
              </a:r>
              <a:endParaRPr b="1" sz="3100">
                <a:solidFill>
                  <a:srgbClr val="231F20"/>
                </a:solidFill>
                <a:latin typeface="Roboto"/>
                <a:ea typeface="Roboto"/>
                <a:cs typeface="Roboto"/>
                <a:sym typeface="Roboto"/>
              </a:endParaRPr>
            </a:p>
          </p:txBody>
        </p:sp>
        <p:sp>
          <p:nvSpPr>
            <p:cNvPr id="200" name="Google Shape;200;p19"/>
            <p:cNvSpPr txBox="1"/>
            <p:nvPr/>
          </p:nvSpPr>
          <p:spPr>
            <a:xfrm>
              <a:off x="3814225" y="1734350"/>
              <a:ext cx="4139700" cy="684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The vision outlines the organization’s long-term aspirations. It describes what the organization aims to achieve in the future and serves as a source of inspiration and motivation for both employees and </a:t>
              </a:r>
              <a:endParaRPr sz="1000">
                <a:solidFill>
                  <a:srgbClr val="231F20"/>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stakeholders.</a:t>
              </a:r>
              <a:endParaRPr sz="1000">
                <a:solidFill>
                  <a:srgbClr val="231F20"/>
                </a:solidFill>
                <a:latin typeface="Roboto Light"/>
                <a:ea typeface="Roboto Light"/>
                <a:cs typeface="Roboto Light"/>
                <a:sym typeface="Roboto Light"/>
              </a:endParaRPr>
            </a:p>
          </p:txBody>
        </p:sp>
      </p:grpSp>
      <p:grpSp>
        <p:nvGrpSpPr>
          <p:cNvPr id="201" name="Google Shape;201;p19"/>
          <p:cNvGrpSpPr/>
          <p:nvPr/>
        </p:nvGrpSpPr>
        <p:grpSpPr>
          <a:xfrm>
            <a:off x="508650" y="3782725"/>
            <a:ext cx="7445275" cy="733800"/>
            <a:chOff x="508650" y="1709900"/>
            <a:chExt cx="7445275" cy="733800"/>
          </a:xfrm>
        </p:grpSpPr>
        <p:sp>
          <p:nvSpPr>
            <p:cNvPr id="202" name="Google Shape;202;p19"/>
            <p:cNvSpPr/>
            <p:nvPr/>
          </p:nvSpPr>
          <p:spPr>
            <a:xfrm>
              <a:off x="508650" y="1709900"/>
              <a:ext cx="3013500" cy="7338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 name="Google Shape;203;p19"/>
            <p:cNvSpPr/>
            <p:nvPr/>
          </p:nvSpPr>
          <p:spPr>
            <a:xfrm>
              <a:off x="508650" y="1709900"/>
              <a:ext cx="793200" cy="733800"/>
            </a:xfrm>
            <a:prstGeom prst="ellipse">
              <a:avLst/>
            </a:prstGeom>
            <a:solidFill>
              <a:srgbClr val="00475E"/>
            </a:solid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solidFill>
                    <a:schemeClr val="lt1"/>
                  </a:solidFill>
                  <a:latin typeface="Roboto"/>
                  <a:ea typeface="Roboto"/>
                  <a:cs typeface="Roboto"/>
                  <a:sym typeface="Roboto"/>
                </a:rPr>
                <a:t>3</a:t>
              </a:r>
              <a:endParaRPr b="1" sz="2100">
                <a:solidFill>
                  <a:schemeClr val="lt1"/>
                </a:solidFill>
                <a:latin typeface="Roboto"/>
                <a:ea typeface="Roboto"/>
                <a:cs typeface="Roboto"/>
                <a:sym typeface="Roboto"/>
              </a:endParaRPr>
            </a:p>
          </p:txBody>
        </p:sp>
        <p:sp>
          <p:nvSpPr>
            <p:cNvPr id="204" name="Google Shape;204;p19"/>
            <p:cNvSpPr txBox="1"/>
            <p:nvPr/>
          </p:nvSpPr>
          <p:spPr>
            <a:xfrm>
              <a:off x="1468400" y="1838150"/>
              <a:ext cx="17040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3100">
                  <a:solidFill>
                    <a:srgbClr val="231F20"/>
                  </a:solidFill>
                  <a:latin typeface="Roboto"/>
                  <a:ea typeface="Roboto"/>
                  <a:cs typeface="Roboto"/>
                  <a:sym typeface="Roboto"/>
                </a:rPr>
                <a:t>Values</a:t>
              </a:r>
              <a:endParaRPr b="1" sz="3100">
                <a:solidFill>
                  <a:srgbClr val="231F20"/>
                </a:solidFill>
                <a:latin typeface="Roboto"/>
                <a:ea typeface="Roboto"/>
                <a:cs typeface="Roboto"/>
                <a:sym typeface="Roboto"/>
              </a:endParaRPr>
            </a:p>
          </p:txBody>
        </p:sp>
        <p:sp>
          <p:nvSpPr>
            <p:cNvPr id="205" name="Google Shape;205;p19"/>
            <p:cNvSpPr txBox="1"/>
            <p:nvPr/>
          </p:nvSpPr>
          <p:spPr>
            <a:xfrm>
              <a:off x="3814225" y="1822850"/>
              <a:ext cx="4139700" cy="507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ru" sz="1000">
                  <a:solidFill>
                    <a:srgbClr val="231F20"/>
                  </a:solidFill>
                  <a:latin typeface="Roboto Light"/>
                  <a:ea typeface="Roboto Light"/>
                  <a:cs typeface="Roboto Light"/>
                  <a:sym typeface="Roboto Light"/>
                </a:rPr>
                <a:t>These are the fundamental beliefs that guide the organization’s actions and decision-making. Values reflect what the organization stands for </a:t>
              </a:r>
              <a:endParaRPr sz="1000">
                <a:solidFill>
                  <a:srgbClr val="231F20"/>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1000">
                  <a:solidFill>
                    <a:srgbClr val="231F20"/>
                  </a:solidFill>
                  <a:latin typeface="Roboto Light"/>
                  <a:ea typeface="Roboto Light"/>
                  <a:cs typeface="Roboto Light"/>
                  <a:sym typeface="Roboto Light"/>
                </a:rPr>
                <a:t>and shape its culture, helping build trust and accountability.</a:t>
              </a:r>
              <a:endParaRPr sz="1000">
                <a:solidFill>
                  <a:srgbClr val="231F20"/>
                </a:solidFill>
                <a:latin typeface="Roboto Light"/>
                <a:ea typeface="Roboto Light"/>
                <a:cs typeface="Roboto Light"/>
                <a:sym typeface="Roboto Ligh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0"/>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8</a:t>
            </a:r>
            <a:endParaRPr sz="800">
              <a:solidFill>
                <a:schemeClr val="lt1"/>
              </a:solidFill>
              <a:latin typeface="Roboto"/>
              <a:ea typeface="Roboto"/>
              <a:cs typeface="Roboto"/>
              <a:sym typeface="Roboto"/>
            </a:endParaRPr>
          </a:p>
        </p:txBody>
      </p:sp>
      <p:sp>
        <p:nvSpPr>
          <p:cNvPr id="211" name="Google Shape;211;p20"/>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12" name="Google Shape;212;p20"/>
          <p:cNvGrpSpPr/>
          <p:nvPr/>
        </p:nvGrpSpPr>
        <p:grpSpPr>
          <a:xfrm>
            <a:off x="508654" y="4316775"/>
            <a:ext cx="1054725" cy="189500"/>
            <a:chOff x="4277125" y="1593700"/>
            <a:chExt cx="1054725" cy="189500"/>
          </a:xfrm>
        </p:grpSpPr>
        <p:grpSp>
          <p:nvGrpSpPr>
            <p:cNvPr id="213" name="Google Shape;213;p20"/>
            <p:cNvGrpSpPr/>
            <p:nvPr/>
          </p:nvGrpSpPr>
          <p:grpSpPr>
            <a:xfrm>
              <a:off x="4277125" y="1593700"/>
              <a:ext cx="326775" cy="187850"/>
              <a:chOff x="4277125" y="1593700"/>
              <a:chExt cx="326775" cy="187850"/>
            </a:xfrm>
          </p:grpSpPr>
          <p:sp>
            <p:nvSpPr>
              <p:cNvPr id="214" name="Google Shape;214;p20"/>
              <p:cNvSpPr/>
              <p:nvPr/>
            </p:nvSpPr>
            <p:spPr>
              <a:xfrm>
                <a:off x="4277125" y="1593700"/>
                <a:ext cx="187800" cy="187800"/>
              </a:xfrm>
              <a:prstGeom prst="pie">
                <a:avLst>
                  <a:gd fmla="val 5439549" name="adj1"/>
                  <a:gd fmla="val 16200000" name="adj2"/>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0"/>
              <p:cNvSpPr/>
              <p:nvPr/>
            </p:nvSpPr>
            <p:spPr>
              <a:xfrm>
                <a:off x="4423000" y="1600650"/>
                <a:ext cx="180900" cy="180900"/>
              </a:xfrm>
              <a:prstGeom prst="ellipse">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16" name="Google Shape;216;p20"/>
            <p:cNvSpPr/>
            <p:nvPr/>
          </p:nvSpPr>
          <p:spPr>
            <a:xfrm>
              <a:off x="4652350" y="1599000"/>
              <a:ext cx="679500" cy="184200"/>
            </a:xfrm>
            <a:prstGeom prst="roundRect">
              <a:avLst>
                <a:gd fmla="val 50000" name="adj"/>
              </a:avLst>
            </a:prstGeom>
            <a:noFill/>
            <a:ln cap="flat" cmpd="sng" w="9525">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17" name="Google Shape;217;p20"/>
          <p:cNvSpPr txBox="1"/>
          <p:nvPr/>
        </p:nvSpPr>
        <p:spPr>
          <a:xfrm>
            <a:off x="508525" y="545300"/>
            <a:ext cx="75636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Company </a:t>
            </a:r>
            <a:r>
              <a:rPr lang="ru" sz="4100">
                <a:solidFill>
                  <a:srgbClr val="231F20"/>
                </a:solidFill>
                <a:latin typeface="Roboto Black"/>
                <a:ea typeface="Roboto Black"/>
                <a:cs typeface="Roboto Black"/>
                <a:sym typeface="Roboto Black"/>
              </a:rPr>
              <a:t>History</a:t>
            </a:r>
            <a:endParaRPr sz="4100">
              <a:solidFill>
                <a:srgbClr val="231F20"/>
              </a:solidFill>
              <a:latin typeface="Roboto Black"/>
              <a:ea typeface="Roboto Black"/>
              <a:cs typeface="Roboto Black"/>
              <a:sym typeface="Roboto Black"/>
            </a:endParaRPr>
          </a:p>
        </p:txBody>
      </p:sp>
      <p:sp>
        <p:nvSpPr>
          <p:cNvPr id="218" name="Google Shape;218;p20"/>
          <p:cNvSpPr/>
          <p:nvPr/>
        </p:nvSpPr>
        <p:spPr>
          <a:xfrm>
            <a:off x="508525" y="2680300"/>
            <a:ext cx="66600" cy="4518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19" name="Google Shape;219;p20"/>
          <p:cNvCxnSpPr>
            <a:stCxn id="218" idx="3"/>
          </p:cNvCxnSpPr>
          <p:nvPr/>
        </p:nvCxnSpPr>
        <p:spPr>
          <a:xfrm>
            <a:off x="575125" y="2906200"/>
            <a:ext cx="7549800" cy="0"/>
          </a:xfrm>
          <a:prstGeom prst="straightConnector1">
            <a:avLst/>
          </a:prstGeom>
          <a:noFill/>
          <a:ln cap="flat" cmpd="sng" w="19050">
            <a:solidFill>
              <a:srgbClr val="231F20"/>
            </a:solidFill>
            <a:prstDash val="solid"/>
            <a:round/>
            <a:headEnd len="med" w="med" type="none"/>
            <a:tailEnd len="med" w="med" type="none"/>
          </a:ln>
        </p:spPr>
      </p:cxnSp>
      <p:grpSp>
        <p:nvGrpSpPr>
          <p:cNvPr id="220" name="Google Shape;220;p20"/>
          <p:cNvGrpSpPr/>
          <p:nvPr/>
        </p:nvGrpSpPr>
        <p:grpSpPr>
          <a:xfrm>
            <a:off x="799675" y="1733250"/>
            <a:ext cx="2313797" cy="1234450"/>
            <a:chOff x="831650" y="1733250"/>
            <a:chExt cx="2313797" cy="1234450"/>
          </a:xfrm>
        </p:grpSpPr>
        <p:grpSp>
          <p:nvGrpSpPr>
            <p:cNvPr id="221" name="Google Shape;221;p20"/>
            <p:cNvGrpSpPr/>
            <p:nvPr/>
          </p:nvGrpSpPr>
          <p:grpSpPr>
            <a:xfrm>
              <a:off x="831650" y="1733250"/>
              <a:ext cx="681575" cy="1234450"/>
              <a:chOff x="831650" y="1733250"/>
              <a:chExt cx="681575" cy="1234450"/>
            </a:xfrm>
          </p:grpSpPr>
          <p:sp>
            <p:nvSpPr>
              <p:cNvPr id="222" name="Google Shape;222;p20"/>
              <p:cNvSpPr/>
              <p:nvPr/>
            </p:nvSpPr>
            <p:spPr>
              <a:xfrm>
                <a:off x="1110950" y="2844700"/>
                <a:ext cx="123000" cy="1230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23" name="Google Shape;223;p20"/>
              <p:cNvGrpSpPr/>
              <p:nvPr/>
            </p:nvGrpSpPr>
            <p:grpSpPr>
              <a:xfrm>
                <a:off x="831650" y="1733250"/>
                <a:ext cx="681575" cy="853750"/>
                <a:chOff x="831650" y="1733250"/>
                <a:chExt cx="681575" cy="853750"/>
              </a:xfrm>
            </p:grpSpPr>
            <p:pic>
              <p:nvPicPr>
                <p:cNvPr id="224" name="Google Shape;224;p20"/>
                <p:cNvPicPr preferRelativeResize="0"/>
                <p:nvPr/>
              </p:nvPicPr>
              <p:blipFill>
                <a:blip r:embed="rId3">
                  <a:alphaModFix/>
                </a:blip>
                <a:stretch>
                  <a:fillRect/>
                </a:stretch>
              </p:blipFill>
              <p:spPr>
                <a:xfrm>
                  <a:off x="831650" y="1733250"/>
                  <a:ext cx="681575" cy="853750"/>
                </a:xfrm>
                <a:prstGeom prst="rect">
                  <a:avLst/>
                </a:prstGeom>
                <a:noFill/>
                <a:ln>
                  <a:noFill/>
                </a:ln>
              </p:spPr>
            </p:pic>
            <p:sp>
              <p:nvSpPr>
                <p:cNvPr id="225" name="Google Shape;225;p20"/>
                <p:cNvSpPr/>
                <p:nvPr/>
              </p:nvSpPr>
              <p:spPr>
                <a:xfrm>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ru" sz="1200">
                      <a:solidFill>
                        <a:srgbClr val="231F20"/>
                      </a:solidFill>
                      <a:latin typeface="Roboto"/>
                      <a:ea typeface="Roboto"/>
                      <a:cs typeface="Roboto"/>
                      <a:sym typeface="Roboto"/>
                    </a:rPr>
                    <a:t>2008</a:t>
                  </a:r>
                  <a:endParaRPr b="1" sz="1200">
                    <a:solidFill>
                      <a:srgbClr val="231F20"/>
                    </a:solidFill>
                    <a:latin typeface="Roboto"/>
                    <a:ea typeface="Roboto"/>
                    <a:cs typeface="Roboto"/>
                    <a:sym typeface="Roboto"/>
                  </a:endParaRPr>
                </a:p>
              </p:txBody>
            </p:sp>
          </p:grpSp>
        </p:grpSp>
        <p:grpSp>
          <p:nvGrpSpPr>
            <p:cNvPr id="226" name="Google Shape;226;p20"/>
            <p:cNvGrpSpPr/>
            <p:nvPr/>
          </p:nvGrpSpPr>
          <p:grpSpPr>
            <a:xfrm>
              <a:off x="1627147" y="1754422"/>
              <a:ext cx="1518300" cy="806587"/>
              <a:chOff x="1627147" y="1754422"/>
              <a:chExt cx="1518300" cy="806587"/>
            </a:xfrm>
          </p:grpSpPr>
          <p:sp>
            <p:nvSpPr>
              <p:cNvPr id="227" name="Google Shape;227;p20"/>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Start</a:t>
                </a:r>
                <a:endParaRPr sz="1800">
                  <a:solidFill>
                    <a:srgbClr val="00475E"/>
                  </a:solidFill>
                  <a:latin typeface="Roboto Black"/>
                  <a:ea typeface="Roboto Black"/>
                  <a:cs typeface="Roboto Black"/>
                  <a:sym typeface="Roboto Black"/>
                </a:endParaRPr>
              </a:p>
            </p:txBody>
          </p:sp>
          <p:sp>
            <p:nvSpPr>
              <p:cNvPr id="228" name="Google Shape;228;p20"/>
              <p:cNvSpPr txBox="1"/>
              <p:nvPr/>
            </p:nvSpPr>
            <p:spPr>
              <a:xfrm>
                <a:off x="1627147" y="2103809"/>
                <a:ext cx="15183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ru" sz="900">
                    <a:solidFill>
                      <a:srgbClr val="00475E"/>
                    </a:solidFill>
                    <a:latin typeface="Roboto Light"/>
                    <a:ea typeface="Roboto Light"/>
                    <a:cs typeface="Roboto Light"/>
                    <a:sym typeface="Roboto Light"/>
                  </a:rPr>
                  <a:t>Briefly describe this stage</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ru" sz="900">
                    <a:solidFill>
                      <a:srgbClr val="00475E"/>
                    </a:solidFill>
                    <a:latin typeface="Roboto Light"/>
                    <a:ea typeface="Roboto Light"/>
                    <a:cs typeface="Roboto Light"/>
                    <a:sym typeface="Roboto Light"/>
                  </a:rPr>
                  <a:t>development of your </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company or affairs.</a:t>
                </a:r>
                <a:endParaRPr sz="900">
                  <a:solidFill>
                    <a:srgbClr val="00475E"/>
                  </a:solidFill>
                  <a:latin typeface="Roboto Light"/>
                  <a:ea typeface="Roboto Light"/>
                  <a:cs typeface="Roboto Light"/>
                  <a:sym typeface="Roboto Light"/>
                </a:endParaRPr>
              </a:p>
            </p:txBody>
          </p:sp>
        </p:grpSp>
      </p:grpSp>
      <p:grpSp>
        <p:nvGrpSpPr>
          <p:cNvPr id="229" name="Google Shape;229;p20"/>
          <p:cNvGrpSpPr/>
          <p:nvPr/>
        </p:nvGrpSpPr>
        <p:grpSpPr>
          <a:xfrm>
            <a:off x="4187671" y="1733250"/>
            <a:ext cx="2313797" cy="1234450"/>
            <a:chOff x="4126650" y="1733250"/>
            <a:chExt cx="2313797" cy="1234450"/>
          </a:xfrm>
        </p:grpSpPr>
        <p:grpSp>
          <p:nvGrpSpPr>
            <p:cNvPr id="230" name="Google Shape;230;p20"/>
            <p:cNvGrpSpPr/>
            <p:nvPr/>
          </p:nvGrpSpPr>
          <p:grpSpPr>
            <a:xfrm>
              <a:off x="4126650" y="1733250"/>
              <a:ext cx="681575" cy="1234450"/>
              <a:chOff x="831650" y="1733250"/>
              <a:chExt cx="681575" cy="1234450"/>
            </a:xfrm>
          </p:grpSpPr>
          <p:sp>
            <p:nvSpPr>
              <p:cNvPr id="231" name="Google Shape;231;p20"/>
              <p:cNvSpPr/>
              <p:nvPr/>
            </p:nvSpPr>
            <p:spPr>
              <a:xfrm>
                <a:off x="1110950" y="2844700"/>
                <a:ext cx="123000" cy="1230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32" name="Google Shape;232;p20"/>
              <p:cNvGrpSpPr/>
              <p:nvPr/>
            </p:nvGrpSpPr>
            <p:grpSpPr>
              <a:xfrm>
                <a:off x="831650" y="1733250"/>
                <a:ext cx="681575" cy="853750"/>
                <a:chOff x="831650" y="1733250"/>
                <a:chExt cx="681575" cy="853750"/>
              </a:xfrm>
            </p:grpSpPr>
            <p:pic>
              <p:nvPicPr>
                <p:cNvPr id="233" name="Google Shape;233;p20"/>
                <p:cNvPicPr preferRelativeResize="0"/>
                <p:nvPr/>
              </p:nvPicPr>
              <p:blipFill>
                <a:blip r:embed="rId3">
                  <a:alphaModFix/>
                </a:blip>
                <a:stretch>
                  <a:fillRect/>
                </a:stretch>
              </p:blipFill>
              <p:spPr>
                <a:xfrm>
                  <a:off x="831650" y="1733250"/>
                  <a:ext cx="681575" cy="853750"/>
                </a:xfrm>
                <a:prstGeom prst="rect">
                  <a:avLst/>
                </a:prstGeom>
                <a:noFill/>
                <a:ln>
                  <a:noFill/>
                </a:ln>
              </p:spPr>
            </p:pic>
            <p:sp>
              <p:nvSpPr>
                <p:cNvPr id="234" name="Google Shape;234;p20"/>
                <p:cNvSpPr/>
                <p:nvPr/>
              </p:nvSpPr>
              <p:spPr>
                <a:xfrm>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ru" sz="1200">
                      <a:solidFill>
                        <a:srgbClr val="231F20"/>
                      </a:solidFill>
                      <a:latin typeface="Roboto"/>
                      <a:ea typeface="Roboto"/>
                      <a:cs typeface="Roboto"/>
                      <a:sym typeface="Roboto"/>
                    </a:rPr>
                    <a:t>2015</a:t>
                  </a:r>
                  <a:endParaRPr b="1" sz="1200">
                    <a:solidFill>
                      <a:srgbClr val="231F20"/>
                    </a:solidFill>
                    <a:latin typeface="Roboto"/>
                    <a:ea typeface="Roboto"/>
                    <a:cs typeface="Roboto"/>
                    <a:sym typeface="Roboto"/>
                  </a:endParaRPr>
                </a:p>
              </p:txBody>
            </p:sp>
          </p:grpSp>
        </p:grpSp>
        <p:grpSp>
          <p:nvGrpSpPr>
            <p:cNvPr id="235" name="Google Shape;235;p20"/>
            <p:cNvGrpSpPr/>
            <p:nvPr/>
          </p:nvGrpSpPr>
          <p:grpSpPr>
            <a:xfrm>
              <a:off x="4922147" y="1754422"/>
              <a:ext cx="1518300" cy="806587"/>
              <a:chOff x="1627147" y="1754422"/>
              <a:chExt cx="1518300" cy="806587"/>
            </a:xfrm>
          </p:grpSpPr>
          <p:sp>
            <p:nvSpPr>
              <p:cNvPr id="236" name="Google Shape;236;p20"/>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Subtitle</a:t>
                </a:r>
                <a:r>
                  <a:rPr lang="ru" sz="1800">
                    <a:solidFill>
                      <a:srgbClr val="00475E"/>
                    </a:solidFill>
                    <a:latin typeface="Roboto Black"/>
                    <a:ea typeface="Roboto Black"/>
                    <a:cs typeface="Roboto Black"/>
                    <a:sym typeface="Roboto Black"/>
                  </a:rPr>
                  <a:t> 3</a:t>
                </a:r>
                <a:endParaRPr sz="1800">
                  <a:solidFill>
                    <a:srgbClr val="00475E"/>
                  </a:solidFill>
                  <a:latin typeface="Roboto Black"/>
                  <a:ea typeface="Roboto Black"/>
                  <a:cs typeface="Roboto Black"/>
                  <a:sym typeface="Roboto Black"/>
                </a:endParaRPr>
              </a:p>
            </p:txBody>
          </p:sp>
          <p:sp>
            <p:nvSpPr>
              <p:cNvPr id="237" name="Google Shape;237;p20"/>
              <p:cNvSpPr txBox="1"/>
              <p:nvPr/>
            </p:nvSpPr>
            <p:spPr>
              <a:xfrm>
                <a:off x="1627147" y="2103809"/>
                <a:ext cx="15183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Briefly describe this stage</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development of your </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company or affairs.</a:t>
                </a:r>
                <a:endParaRPr sz="900">
                  <a:solidFill>
                    <a:srgbClr val="00475E"/>
                  </a:solidFill>
                  <a:latin typeface="Roboto Light"/>
                  <a:ea typeface="Roboto Light"/>
                  <a:cs typeface="Roboto Light"/>
                  <a:sym typeface="Roboto Light"/>
                </a:endParaRPr>
              </a:p>
            </p:txBody>
          </p:sp>
        </p:grpSp>
      </p:grpSp>
      <p:grpSp>
        <p:nvGrpSpPr>
          <p:cNvPr id="238" name="Google Shape;238;p20"/>
          <p:cNvGrpSpPr/>
          <p:nvPr/>
        </p:nvGrpSpPr>
        <p:grpSpPr>
          <a:xfrm>
            <a:off x="2481666" y="2844100"/>
            <a:ext cx="2337810" cy="1234450"/>
            <a:chOff x="2249337" y="2844100"/>
            <a:chExt cx="2337810" cy="1234450"/>
          </a:xfrm>
        </p:grpSpPr>
        <p:grpSp>
          <p:nvGrpSpPr>
            <p:cNvPr id="239" name="Google Shape;239;p20"/>
            <p:cNvGrpSpPr/>
            <p:nvPr/>
          </p:nvGrpSpPr>
          <p:grpSpPr>
            <a:xfrm>
              <a:off x="3068847" y="3251397"/>
              <a:ext cx="1518300" cy="806587"/>
              <a:chOff x="1627147" y="1754422"/>
              <a:chExt cx="1518300" cy="806587"/>
            </a:xfrm>
          </p:grpSpPr>
          <p:sp>
            <p:nvSpPr>
              <p:cNvPr id="240" name="Google Shape;240;p20"/>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Subtitle</a:t>
                </a:r>
                <a:r>
                  <a:rPr lang="ru" sz="1800">
                    <a:solidFill>
                      <a:srgbClr val="00475E"/>
                    </a:solidFill>
                    <a:latin typeface="Roboto Black"/>
                    <a:ea typeface="Roboto Black"/>
                    <a:cs typeface="Roboto Black"/>
                    <a:sym typeface="Roboto Black"/>
                  </a:rPr>
                  <a:t> 2</a:t>
                </a:r>
                <a:endParaRPr sz="1800">
                  <a:solidFill>
                    <a:srgbClr val="00475E"/>
                  </a:solidFill>
                  <a:latin typeface="Roboto Black"/>
                  <a:ea typeface="Roboto Black"/>
                  <a:cs typeface="Roboto Black"/>
                  <a:sym typeface="Roboto Black"/>
                </a:endParaRPr>
              </a:p>
            </p:txBody>
          </p:sp>
          <p:sp>
            <p:nvSpPr>
              <p:cNvPr id="241" name="Google Shape;241;p20"/>
              <p:cNvSpPr txBox="1"/>
              <p:nvPr/>
            </p:nvSpPr>
            <p:spPr>
              <a:xfrm>
                <a:off x="1627147" y="2103809"/>
                <a:ext cx="15183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Briefly describe this stage</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development of your </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company or affairs.</a:t>
                </a:r>
                <a:endParaRPr sz="900">
                  <a:solidFill>
                    <a:srgbClr val="00475E"/>
                  </a:solidFill>
                  <a:latin typeface="Roboto Light"/>
                  <a:ea typeface="Roboto Light"/>
                  <a:cs typeface="Roboto Light"/>
                  <a:sym typeface="Roboto Light"/>
                </a:endParaRPr>
              </a:p>
            </p:txBody>
          </p:sp>
        </p:grpSp>
        <p:grpSp>
          <p:nvGrpSpPr>
            <p:cNvPr id="242" name="Google Shape;242;p20"/>
            <p:cNvGrpSpPr/>
            <p:nvPr/>
          </p:nvGrpSpPr>
          <p:grpSpPr>
            <a:xfrm flipH="1" rot="10800000">
              <a:off x="2249337" y="2844100"/>
              <a:ext cx="681575" cy="1234450"/>
              <a:chOff x="831650" y="1733250"/>
              <a:chExt cx="681575" cy="1234450"/>
            </a:xfrm>
          </p:grpSpPr>
          <p:sp>
            <p:nvSpPr>
              <p:cNvPr id="243" name="Google Shape;243;p20"/>
              <p:cNvSpPr/>
              <p:nvPr/>
            </p:nvSpPr>
            <p:spPr>
              <a:xfrm>
                <a:off x="1110950" y="2844700"/>
                <a:ext cx="123000" cy="1230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44" name="Google Shape;244;p20"/>
              <p:cNvGrpSpPr/>
              <p:nvPr/>
            </p:nvGrpSpPr>
            <p:grpSpPr>
              <a:xfrm>
                <a:off x="831650" y="1733250"/>
                <a:ext cx="681575" cy="853750"/>
                <a:chOff x="831650" y="1733250"/>
                <a:chExt cx="681575" cy="853750"/>
              </a:xfrm>
            </p:grpSpPr>
            <p:pic>
              <p:nvPicPr>
                <p:cNvPr id="245" name="Google Shape;245;p20"/>
                <p:cNvPicPr preferRelativeResize="0"/>
                <p:nvPr/>
              </p:nvPicPr>
              <p:blipFill>
                <a:blip r:embed="rId3">
                  <a:alphaModFix/>
                </a:blip>
                <a:stretch>
                  <a:fillRect/>
                </a:stretch>
              </p:blipFill>
              <p:spPr>
                <a:xfrm>
                  <a:off x="831650" y="1733250"/>
                  <a:ext cx="681575" cy="853750"/>
                </a:xfrm>
                <a:prstGeom prst="rect">
                  <a:avLst/>
                </a:prstGeom>
                <a:noFill/>
                <a:ln>
                  <a:noFill/>
                </a:ln>
              </p:spPr>
            </p:pic>
            <p:sp>
              <p:nvSpPr>
                <p:cNvPr id="246" name="Google Shape;246;p20"/>
                <p:cNvSpPr/>
                <p:nvPr/>
              </p:nvSpPr>
              <p:spPr>
                <a:xfrm rot="10800000">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ru" sz="1200">
                      <a:solidFill>
                        <a:srgbClr val="231F20"/>
                      </a:solidFill>
                      <a:latin typeface="Roboto"/>
                      <a:ea typeface="Roboto"/>
                      <a:cs typeface="Roboto"/>
                      <a:sym typeface="Roboto"/>
                    </a:rPr>
                    <a:t>2012</a:t>
                  </a:r>
                  <a:endParaRPr b="1" sz="1200">
                    <a:solidFill>
                      <a:srgbClr val="231F20"/>
                    </a:solidFill>
                    <a:latin typeface="Roboto"/>
                    <a:ea typeface="Roboto"/>
                    <a:cs typeface="Roboto"/>
                    <a:sym typeface="Roboto"/>
                  </a:endParaRPr>
                </a:p>
              </p:txBody>
            </p:sp>
          </p:grpSp>
        </p:grpSp>
      </p:grpSp>
      <p:grpSp>
        <p:nvGrpSpPr>
          <p:cNvPr id="247" name="Google Shape;247;p20"/>
          <p:cNvGrpSpPr/>
          <p:nvPr/>
        </p:nvGrpSpPr>
        <p:grpSpPr>
          <a:xfrm>
            <a:off x="5869662" y="2844100"/>
            <a:ext cx="2337784" cy="1234450"/>
            <a:chOff x="5771388" y="2844100"/>
            <a:chExt cx="2337784" cy="1234450"/>
          </a:xfrm>
        </p:grpSpPr>
        <p:grpSp>
          <p:nvGrpSpPr>
            <p:cNvPr id="248" name="Google Shape;248;p20"/>
            <p:cNvGrpSpPr/>
            <p:nvPr/>
          </p:nvGrpSpPr>
          <p:grpSpPr>
            <a:xfrm>
              <a:off x="6590872" y="3251397"/>
              <a:ext cx="1518300" cy="806587"/>
              <a:chOff x="1627147" y="1754422"/>
              <a:chExt cx="1518300" cy="806587"/>
            </a:xfrm>
          </p:grpSpPr>
          <p:sp>
            <p:nvSpPr>
              <p:cNvPr id="249" name="Google Shape;249;p20"/>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Subtitle</a:t>
                </a:r>
                <a:r>
                  <a:rPr lang="ru" sz="1800">
                    <a:solidFill>
                      <a:srgbClr val="00475E"/>
                    </a:solidFill>
                    <a:latin typeface="Roboto Black"/>
                    <a:ea typeface="Roboto Black"/>
                    <a:cs typeface="Roboto Black"/>
                    <a:sym typeface="Roboto Black"/>
                  </a:rPr>
                  <a:t> 4</a:t>
                </a:r>
                <a:endParaRPr sz="1800">
                  <a:solidFill>
                    <a:srgbClr val="00475E"/>
                  </a:solidFill>
                  <a:latin typeface="Roboto Black"/>
                  <a:ea typeface="Roboto Black"/>
                  <a:cs typeface="Roboto Black"/>
                  <a:sym typeface="Roboto Black"/>
                </a:endParaRPr>
              </a:p>
            </p:txBody>
          </p:sp>
          <p:sp>
            <p:nvSpPr>
              <p:cNvPr id="250" name="Google Shape;250;p20"/>
              <p:cNvSpPr txBox="1"/>
              <p:nvPr/>
            </p:nvSpPr>
            <p:spPr>
              <a:xfrm>
                <a:off x="1627147" y="2103809"/>
                <a:ext cx="15183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Briefly describe this stage</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development of your </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company or affairs.</a:t>
                </a:r>
                <a:endParaRPr sz="900">
                  <a:solidFill>
                    <a:srgbClr val="00475E"/>
                  </a:solidFill>
                  <a:latin typeface="Roboto Light"/>
                  <a:ea typeface="Roboto Light"/>
                  <a:cs typeface="Roboto Light"/>
                  <a:sym typeface="Roboto Light"/>
                </a:endParaRPr>
              </a:p>
            </p:txBody>
          </p:sp>
        </p:grpSp>
        <p:grpSp>
          <p:nvGrpSpPr>
            <p:cNvPr id="251" name="Google Shape;251;p20"/>
            <p:cNvGrpSpPr/>
            <p:nvPr/>
          </p:nvGrpSpPr>
          <p:grpSpPr>
            <a:xfrm flipH="1" rot="10800000">
              <a:off x="5771388" y="2844100"/>
              <a:ext cx="681575" cy="1234450"/>
              <a:chOff x="831650" y="1733250"/>
              <a:chExt cx="681575" cy="1234450"/>
            </a:xfrm>
          </p:grpSpPr>
          <p:sp>
            <p:nvSpPr>
              <p:cNvPr id="252" name="Google Shape;252;p20"/>
              <p:cNvSpPr/>
              <p:nvPr/>
            </p:nvSpPr>
            <p:spPr>
              <a:xfrm>
                <a:off x="1110950" y="2844700"/>
                <a:ext cx="123000" cy="1230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53" name="Google Shape;253;p20"/>
              <p:cNvGrpSpPr/>
              <p:nvPr/>
            </p:nvGrpSpPr>
            <p:grpSpPr>
              <a:xfrm>
                <a:off x="831650" y="1733250"/>
                <a:ext cx="681575" cy="853750"/>
                <a:chOff x="831650" y="1733250"/>
                <a:chExt cx="681575" cy="853750"/>
              </a:xfrm>
            </p:grpSpPr>
            <p:pic>
              <p:nvPicPr>
                <p:cNvPr id="254" name="Google Shape;254;p20"/>
                <p:cNvPicPr preferRelativeResize="0"/>
                <p:nvPr/>
              </p:nvPicPr>
              <p:blipFill>
                <a:blip r:embed="rId3">
                  <a:alphaModFix/>
                </a:blip>
                <a:stretch>
                  <a:fillRect/>
                </a:stretch>
              </p:blipFill>
              <p:spPr>
                <a:xfrm>
                  <a:off x="831650" y="1733250"/>
                  <a:ext cx="681575" cy="853750"/>
                </a:xfrm>
                <a:prstGeom prst="rect">
                  <a:avLst/>
                </a:prstGeom>
                <a:noFill/>
                <a:ln>
                  <a:noFill/>
                </a:ln>
              </p:spPr>
            </p:pic>
            <p:sp>
              <p:nvSpPr>
                <p:cNvPr id="255" name="Google Shape;255;p20"/>
                <p:cNvSpPr/>
                <p:nvPr/>
              </p:nvSpPr>
              <p:spPr>
                <a:xfrm rot="10800000">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ru" sz="1200">
                      <a:solidFill>
                        <a:srgbClr val="231F20"/>
                      </a:solidFill>
                      <a:latin typeface="Roboto"/>
                      <a:ea typeface="Roboto"/>
                      <a:cs typeface="Roboto"/>
                      <a:sym typeface="Roboto"/>
                    </a:rPr>
                    <a:t>2018</a:t>
                  </a:r>
                  <a:endParaRPr b="1" sz="1200">
                    <a:solidFill>
                      <a:srgbClr val="231F20"/>
                    </a:solidFill>
                    <a:latin typeface="Roboto"/>
                    <a:ea typeface="Roboto"/>
                    <a:cs typeface="Roboto"/>
                    <a:sym typeface="Roboto"/>
                  </a:endParaRPr>
                </a:p>
              </p:txBody>
            </p:sp>
          </p:gr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1"/>
          <p:cNvSpPr/>
          <p:nvPr/>
        </p:nvSpPr>
        <p:spPr>
          <a:xfrm>
            <a:off x="8451304" y="4319425"/>
            <a:ext cx="184200" cy="184200"/>
          </a:xfrm>
          <a:prstGeom prst="ellipse">
            <a:avLst/>
          </a:prstGeom>
          <a:solidFill>
            <a:srgbClr val="00475E"/>
          </a:solidFill>
          <a:ln>
            <a:noFill/>
          </a:ln>
        </p:spPr>
        <p:txBody>
          <a:bodyPr anchorCtr="0" anchor="ctr" bIns="0" lIns="0" spcFirstLastPara="1" rIns="0" wrap="square" tIns="0">
            <a:noAutofit/>
          </a:bodyPr>
          <a:lstStyle/>
          <a:p>
            <a:pPr indent="0" lvl="0" marL="0" rtl="0" algn="ctr">
              <a:spcBef>
                <a:spcPts val="0"/>
              </a:spcBef>
              <a:spcAft>
                <a:spcPts val="0"/>
              </a:spcAft>
              <a:buNone/>
            </a:pPr>
            <a:r>
              <a:rPr lang="ru" sz="800">
                <a:solidFill>
                  <a:schemeClr val="lt1"/>
                </a:solidFill>
                <a:latin typeface="Roboto"/>
                <a:ea typeface="Roboto"/>
                <a:cs typeface="Roboto"/>
                <a:sym typeface="Roboto"/>
              </a:rPr>
              <a:t>9</a:t>
            </a:r>
            <a:endParaRPr sz="800">
              <a:solidFill>
                <a:schemeClr val="lt1"/>
              </a:solidFill>
              <a:latin typeface="Roboto"/>
              <a:ea typeface="Roboto"/>
              <a:cs typeface="Roboto"/>
              <a:sym typeface="Roboto"/>
            </a:endParaRPr>
          </a:p>
        </p:txBody>
      </p:sp>
      <p:sp>
        <p:nvSpPr>
          <p:cNvPr id="261" name="Google Shape;261;p21"/>
          <p:cNvSpPr/>
          <p:nvPr/>
        </p:nvSpPr>
        <p:spPr>
          <a:xfrm rot="-5400000">
            <a:off x="6815004" y="2258750"/>
            <a:ext cx="3455400" cy="184200"/>
          </a:xfrm>
          <a:prstGeom prst="roundRect">
            <a:avLst>
              <a:gd fmla="val 50000" name="adj"/>
            </a:avLst>
          </a:prstGeom>
          <a:noFill/>
          <a:ln cap="flat" cmpd="sng" w="9525">
            <a:solidFill>
              <a:srgbClr val="0047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62" name="Google Shape;262;p21"/>
          <p:cNvGrpSpPr/>
          <p:nvPr/>
        </p:nvGrpSpPr>
        <p:grpSpPr>
          <a:xfrm>
            <a:off x="508654" y="4316775"/>
            <a:ext cx="1054725" cy="189500"/>
            <a:chOff x="4277125" y="1593700"/>
            <a:chExt cx="1054725" cy="189500"/>
          </a:xfrm>
        </p:grpSpPr>
        <p:grpSp>
          <p:nvGrpSpPr>
            <p:cNvPr id="263" name="Google Shape;263;p21"/>
            <p:cNvGrpSpPr/>
            <p:nvPr/>
          </p:nvGrpSpPr>
          <p:grpSpPr>
            <a:xfrm>
              <a:off x="4277125" y="1593700"/>
              <a:ext cx="326775" cy="187850"/>
              <a:chOff x="4277125" y="1593700"/>
              <a:chExt cx="326775" cy="187850"/>
            </a:xfrm>
          </p:grpSpPr>
          <p:sp>
            <p:nvSpPr>
              <p:cNvPr id="264" name="Google Shape;264;p21"/>
              <p:cNvSpPr/>
              <p:nvPr/>
            </p:nvSpPr>
            <p:spPr>
              <a:xfrm>
                <a:off x="4277125" y="1593700"/>
                <a:ext cx="187800" cy="187800"/>
              </a:xfrm>
              <a:prstGeom prst="pie">
                <a:avLst>
                  <a:gd fmla="val 5439549" name="adj1"/>
                  <a:gd fmla="val 16200000" name="adj2"/>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 name="Google Shape;265;p21"/>
              <p:cNvSpPr/>
              <p:nvPr/>
            </p:nvSpPr>
            <p:spPr>
              <a:xfrm>
                <a:off x="4423000" y="1600650"/>
                <a:ext cx="180900" cy="180900"/>
              </a:xfrm>
              <a:prstGeom prst="ellipse">
                <a:avLst/>
              </a:prstGeom>
              <a:solidFill>
                <a:srgbClr val="231F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66" name="Google Shape;266;p21"/>
            <p:cNvSpPr/>
            <p:nvPr/>
          </p:nvSpPr>
          <p:spPr>
            <a:xfrm>
              <a:off x="4652350" y="1599000"/>
              <a:ext cx="679500" cy="184200"/>
            </a:xfrm>
            <a:prstGeom prst="roundRect">
              <a:avLst>
                <a:gd fmla="val 50000" name="adj"/>
              </a:avLst>
            </a:prstGeom>
            <a:noFill/>
            <a:ln cap="flat" cmpd="sng" w="9525">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67" name="Google Shape;267;p21"/>
          <p:cNvSpPr txBox="1"/>
          <p:nvPr/>
        </p:nvSpPr>
        <p:spPr>
          <a:xfrm>
            <a:off x="508525" y="545300"/>
            <a:ext cx="7792200" cy="56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ru" sz="4100">
                <a:solidFill>
                  <a:srgbClr val="00475E"/>
                </a:solidFill>
                <a:latin typeface="Roboto Black"/>
                <a:ea typeface="Roboto Black"/>
                <a:cs typeface="Roboto Black"/>
                <a:sym typeface="Roboto Black"/>
              </a:rPr>
              <a:t>Continue </a:t>
            </a:r>
            <a:r>
              <a:rPr lang="ru" sz="4100">
                <a:solidFill>
                  <a:srgbClr val="231F20"/>
                </a:solidFill>
                <a:latin typeface="Roboto Black"/>
                <a:ea typeface="Roboto Black"/>
                <a:cs typeface="Roboto Black"/>
                <a:sym typeface="Roboto Black"/>
              </a:rPr>
              <a:t>History of Company</a:t>
            </a:r>
            <a:endParaRPr sz="4100">
              <a:solidFill>
                <a:srgbClr val="231F20"/>
              </a:solidFill>
              <a:latin typeface="Roboto Black"/>
              <a:ea typeface="Roboto Black"/>
              <a:cs typeface="Roboto Black"/>
              <a:sym typeface="Roboto Black"/>
            </a:endParaRPr>
          </a:p>
        </p:txBody>
      </p:sp>
      <p:cxnSp>
        <p:nvCxnSpPr>
          <p:cNvPr id="268" name="Google Shape;268;p21"/>
          <p:cNvCxnSpPr/>
          <p:nvPr/>
        </p:nvCxnSpPr>
        <p:spPr>
          <a:xfrm>
            <a:off x="510100" y="2906200"/>
            <a:ext cx="7614900" cy="0"/>
          </a:xfrm>
          <a:prstGeom prst="straightConnector1">
            <a:avLst/>
          </a:prstGeom>
          <a:noFill/>
          <a:ln cap="flat" cmpd="sng" w="19050">
            <a:solidFill>
              <a:srgbClr val="231F20"/>
            </a:solidFill>
            <a:prstDash val="solid"/>
            <a:round/>
            <a:headEnd len="med" w="med" type="none"/>
            <a:tailEnd len="med" w="med" type="none"/>
          </a:ln>
        </p:spPr>
      </p:cxnSp>
      <p:grpSp>
        <p:nvGrpSpPr>
          <p:cNvPr id="269" name="Google Shape;269;p21"/>
          <p:cNvGrpSpPr/>
          <p:nvPr/>
        </p:nvGrpSpPr>
        <p:grpSpPr>
          <a:xfrm>
            <a:off x="799675" y="1733250"/>
            <a:ext cx="2313797" cy="1234450"/>
            <a:chOff x="831650" y="1733250"/>
            <a:chExt cx="2313797" cy="1234450"/>
          </a:xfrm>
        </p:grpSpPr>
        <p:grpSp>
          <p:nvGrpSpPr>
            <p:cNvPr id="270" name="Google Shape;270;p21"/>
            <p:cNvGrpSpPr/>
            <p:nvPr/>
          </p:nvGrpSpPr>
          <p:grpSpPr>
            <a:xfrm>
              <a:off x="831650" y="1733250"/>
              <a:ext cx="681575" cy="1234450"/>
              <a:chOff x="831650" y="1733250"/>
              <a:chExt cx="681575" cy="1234450"/>
            </a:xfrm>
          </p:grpSpPr>
          <p:sp>
            <p:nvSpPr>
              <p:cNvPr id="271" name="Google Shape;271;p21"/>
              <p:cNvSpPr/>
              <p:nvPr/>
            </p:nvSpPr>
            <p:spPr>
              <a:xfrm>
                <a:off x="1110950" y="2844700"/>
                <a:ext cx="123000" cy="1230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72" name="Google Shape;272;p21"/>
              <p:cNvGrpSpPr/>
              <p:nvPr/>
            </p:nvGrpSpPr>
            <p:grpSpPr>
              <a:xfrm>
                <a:off x="831650" y="1733250"/>
                <a:ext cx="681575" cy="853750"/>
                <a:chOff x="831650" y="1733250"/>
                <a:chExt cx="681575" cy="853750"/>
              </a:xfrm>
            </p:grpSpPr>
            <p:pic>
              <p:nvPicPr>
                <p:cNvPr id="273" name="Google Shape;273;p21"/>
                <p:cNvPicPr preferRelativeResize="0"/>
                <p:nvPr/>
              </p:nvPicPr>
              <p:blipFill>
                <a:blip r:embed="rId3">
                  <a:alphaModFix/>
                </a:blip>
                <a:stretch>
                  <a:fillRect/>
                </a:stretch>
              </p:blipFill>
              <p:spPr>
                <a:xfrm>
                  <a:off x="831650" y="1733250"/>
                  <a:ext cx="681575" cy="853750"/>
                </a:xfrm>
                <a:prstGeom prst="rect">
                  <a:avLst/>
                </a:prstGeom>
                <a:noFill/>
                <a:ln>
                  <a:noFill/>
                </a:ln>
              </p:spPr>
            </p:pic>
            <p:sp>
              <p:nvSpPr>
                <p:cNvPr id="274" name="Google Shape;274;p21"/>
                <p:cNvSpPr/>
                <p:nvPr/>
              </p:nvSpPr>
              <p:spPr>
                <a:xfrm>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ru" sz="1200">
                      <a:solidFill>
                        <a:srgbClr val="231F20"/>
                      </a:solidFill>
                      <a:latin typeface="Roboto"/>
                      <a:ea typeface="Roboto"/>
                      <a:cs typeface="Roboto"/>
                      <a:sym typeface="Roboto"/>
                    </a:rPr>
                    <a:t>2008</a:t>
                  </a:r>
                  <a:endParaRPr b="1" sz="1200">
                    <a:solidFill>
                      <a:srgbClr val="231F20"/>
                    </a:solidFill>
                    <a:latin typeface="Roboto"/>
                    <a:ea typeface="Roboto"/>
                    <a:cs typeface="Roboto"/>
                    <a:sym typeface="Roboto"/>
                  </a:endParaRPr>
                </a:p>
              </p:txBody>
            </p:sp>
          </p:grpSp>
        </p:grpSp>
        <p:grpSp>
          <p:nvGrpSpPr>
            <p:cNvPr id="275" name="Google Shape;275;p21"/>
            <p:cNvGrpSpPr/>
            <p:nvPr/>
          </p:nvGrpSpPr>
          <p:grpSpPr>
            <a:xfrm>
              <a:off x="1627147" y="1754422"/>
              <a:ext cx="1518300" cy="806587"/>
              <a:chOff x="1627147" y="1754422"/>
              <a:chExt cx="1518300" cy="806587"/>
            </a:xfrm>
          </p:grpSpPr>
          <p:sp>
            <p:nvSpPr>
              <p:cNvPr id="276" name="Google Shape;276;p21"/>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Subtitle</a:t>
                </a:r>
                <a:r>
                  <a:rPr lang="ru" sz="1800">
                    <a:solidFill>
                      <a:srgbClr val="00475E"/>
                    </a:solidFill>
                    <a:latin typeface="Roboto Black"/>
                    <a:ea typeface="Roboto Black"/>
                    <a:cs typeface="Roboto Black"/>
                    <a:sym typeface="Roboto Black"/>
                  </a:rPr>
                  <a:t> 5</a:t>
                </a:r>
                <a:endParaRPr sz="1800">
                  <a:solidFill>
                    <a:srgbClr val="00475E"/>
                  </a:solidFill>
                  <a:latin typeface="Roboto Black"/>
                  <a:ea typeface="Roboto Black"/>
                  <a:cs typeface="Roboto Black"/>
                  <a:sym typeface="Roboto Black"/>
                </a:endParaRPr>
              </a:p>
            </p:txBody>
          </p:sp>
          <p:sp>
            <p:nvSpPr>
              <p:cNvPr id="277" name="Google Shape;277;p21"/>
              <p:cNvSpPr txBox="1"/>
              <p:nvPr/>
            </p:nvSpPr>
            <p:spPr>
              <a:xfrm>
                <a:off x="1627147" y="2103809"/>
                <a:ext cx="15183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Briefly describe this stage</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development of your </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company or affairs.</a:t>
                </a:r>
                <a:endParaRPr sz="900">
                  <a:solidFill>
                    <a:srgbClr val="00475E"/>
                  </a:solidFill>
                  <a:latin typeface="Roboto Light"/>
                  <a:ea typeface="Roboto Light"/>
                  <a:cs typeface="Roboto Light"/>
                  <a:sym typeface="Roboto Light"/>
                </a:endParaRPr>
              </a:p>
            </p:txBody>
          </p:sp>
        </p:grpSp>
      </p:grpSp>
      <p:grpSp>
        <p:nvGrpSpPr>
          <p:cNvPr id="278" name="Google Shape;278;p21"/>
          <p:cNvGrpSpPr/>
          <p:nvPr/>
        </p:nvGrpSpPr>
        <p:grpSpPr>
          <a:xfrm>
            <a:off x="4187671" y="1733250"/>
            <a:ext cx="2313797" cy="1234450"/>
            <a:chOff x="4126650" y="1733250"/>
            <a:chExt cx="2313797" cy="1234450"/>
          </a:xfrm>
        </p:grpSpPr>
        <p:grpSp>
          <p:nvGrpSpPr>
            <p:cNvPr id="279" name="Google Shape;279;p21"/>
            <p:cNvGrpSpPr/>
            <p:nvPr/>
          </p:nvGrpSpPr>
          <p:grpSpPr>
            <a:xfrm>
              <a:off x="4126650" y="1733250"/>
              <a:ext cx="681575" cy="1234450"/>
              <a:chOff x="831650" y="1733250"/>
              <a:chExt cx="681575" cy="1234450"/>
            </a:xfrm>
          </p:grpSpPr>
          <p:sp>
            <p:nvSpPr>
              <p:cNvPr id="280" name="Google Shape;280;p21"/>
              <p:cNvSpPr/>
              <p:nvPr/>
            </p:nvSpPr>
            <p:spPr>
              <a:xfrm>
                <a:off x="1110950" y="2844700"/>
                <a:ext cx="123000" cy="1230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81" name="Google Shape;281;p21"/>
              <p:cNvGrpSpPr/>
              <p:nvPr/>
            </p:nvGrpSpPr>
            <p:grpSpPr>
              <a:xfrm>
                <a:off x="831650" y="1733250"/>
                <a:ext cx="681575" cy="853750"/>
                <a:chOff x="831650" y="1733250"/>
                <a:chExt cx="681575" cy="853750"/>
              </a:xfrm>
            </p:grpSpPr>
            <p:pic>
              <p:nvPicPr>
                <p:cNvPr id="282" name="Google Shape;282;p21"/>
                <p:cNvPicPr preferRelativeResize="0"/>
                <p:nvPr/>
              </p:nvPicPr>
              <p:blipFill>
                <a:blip r:embed="rId3">
                  <a:alphaModFix/>
                </a:blip>
                <a:stretch>
                  <a:fillRect/>
                </a:stretch>
              </p:blipFill>
              <p:spPr>
                <a:xfrm>
                  <a:off x="831650" y="1733250"/>
                  <a:ext cx="681575" cy="853750"/>
                </a:xfrm>
                <a:prstGeom prst="rect">
                  <a:avLst/>
                </a:prstGeom>
                <a:noFill/>
                <a:ln>
                  <a:noFill/>
                </a:ln>
              </p:spPr>
            </p:pic>
            <p:sp>
              <p:nvSpPr>
                <p:cNvPr id="283" name="Google Shape;283;p21"/>
                <p:cNvSpPr/>
                <p:nvPr/>
              </p:nvSpPr>
              <p:spPr>
                <a:xfrm>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ru" sz="1200">
                      <a:solidFill>
                        <a:srgbClr val="231F20"/>
                      </a:solidFill>
                      <a:latin typeface="Roboto"/>
                      <a:ea typeface="Roboto"/>
                      <a:cs typeface="Roboto"/>
                      <a:sym typeface="Roboto"/>
                    </a:rPr>
                    <a:t>2015</a:t>
                  </a:r>
                  <a:endParaRPr b="1" sz="1200">
                    <a:solidFill>
                      <a:srgbClr val="231F20"/>
                    </a:solidFill>
                    <a:latin typeface="Roboto"/>
                    <a:ea typeface="Roboto"/>
                    <a:cs typeface="Roboto"/>
                    <a:sym typeface="Roboto"/>
                  </a:endParaRPr>
                </a:p>
              </p:txBody>
            </p:sp>
          </p:grpSp>
        </p:grpSp>
        <p:grpSp>
          <p:nvGrpSpPr>
            <p:cNvPr id="284" name="Google Shape;284;p21"/>
            <p:cNvGrpSpPr/>
            <p:nvPr/>
          </p:nvGrpSpPr>
          <p:grpSpPr>
            <a:xfrm>
              <a:off x="4922147" y="1754422"/>
              <a:ext cx="1518300" cy="806587"/>
              <a:chOff x="1627147" y="1754422"/>
              <a:chExt cx="1518300" cy="806587"/>
            </a:xfrm>
          </p:grpSpPr>
          <p:sp>
            <p:nvSpPr>
              <p:cNvPr id="285" name="Google Shape;285;p21"/>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Subtitle</a:t>
                </a:r>
                <a:r>
                  <a:rPr lang="ru" sz="1800">
                    <a:solidFill>
                      <a:srgbClr val="00475E"/>
                    </a:solidFill>
                    <a:latin typeface="Roboto Black"/>
                    <a:ea typeface="Roboto Black"/>
                    <a:cs typeface="Roboto Black"/>
                    <a:sym typeface="Roboto Black"/>
                  </a:rPr>
                  <a:t> 7</a:t>
                </a:r>
                <a:endParaRPr sz="1800">
                  <a:solidFill>
                    <a:srgbClr val="00475E"/>
                  </a:solidFill>
                  <a:latin typeface="Roboto Black"/>
                  <a:ea typeface="Roboto Black"/>
                  <a:cs typeface="Roboto Black"/>
                  <a:sym typeface="Roboto Black"/>
                </a:endParaRPr>
              </a:p>
            </p:txBody>
          </p:sp>
          <p:sp>
            <p:nvSpPr>
              <p:cNvPr id="286" name="Google Shape;286;p21"/>
              <p:cNvSpPr txBox="1"/>
              <p:nvPr/>
            </p:nvSpPr>
            <p:spPr>
              <a:xfrm>
                <a:off x="1627147" y="2103809"/>
                <a:ext cx="15183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Briefly describe this stage</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development of your </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company or affairs.</a:t>
                </a:r>
                <a:endParaRPr sz="900">
                  <a:solidFill>
                    <a:srgbClr val="00475E"/>
                  </a:solidFill>
                  <a:latin typeface="Roboto Light"/>
                  <a:ea typeface="Roboto Light"/>
                  <a:cs typeface="Roboto Light"/>
                  <a:sym typeface="Roboto Light"/>
                </a:endParaRPr>
              </a:p>
            </p:txBody>
          </p:sp>
        </p:grpSp>
      </p:grpSp>
      <p:grpSp>
        <p:nvGrpSpPr>
          <p:cNvPr id="287" name="Google Shape;287;p21"/>
          <p:cNvGrpSpPr/>
          <p:nvPr/>
        </p:nvGrpSpPr>
        <p:grpSpPr>
          <a:xfrm>
            <a:off x="2481666" y="2844100"/>
            <a:ext cx="2337810" cy="1234450"/>
            <a:chOff x="2249337" y="2844100"/>
            <a:chExt cx="2337810" cy="1234450"/>
          </a:xfrm>
        </p:grpSpPr>
        <p:grpSp>
          <p:nvGrpSpPr>
            <p:cNvPr id="288" name="Google Shape;288;p21"/>
            <p:cNvGrpSpPr/>
            <p:nvPr/>
          </p:nvGrpSpPr>
          <p:grpSpPr>
            <a:xfrm>
              <a:off x="3068847" y="3251397"/>
              <a:ext cx="1518300" cy="806587"/>
              <a:chOff x="1627147" y="1754422"/>
              <a:chExt cx="1518300" cy="806587"/>
            </a:xfrm>
          </p:grpSpPr>
          <p:sp>
            <p:nvSpPr>
              <p:cNvPr id="289" name="Google Shape;289;p21"/>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Subtitle</a:t>
                </a:r>
                <a:r>
                  <a:rPr lang="ru" sz="1800">
                    <a:solidFill>
                      <a:srgbClr val="00475E"/>
                    </a:solidFill>
                    <a:latin typeface="Roboto Black"/>
                    <a:ea typeface="Roboto Black"/>
                    <a:cs typeface="Roboto Black"/>
                    <a:sym typeface="Roboto Black"/>
                  </a:rPr>
                  <a:t> 6</a:t>
                </a:r>
                <a:endParaRPr sz="1800">
                  <a:solidFill>
                    <a:srgbClr val="00475E"/>
                  </a:solidFill>
                  <a:latin typeface="Roboto Black"/>
                  <a:ea typeface="Roboto Black"/>
                  <a:cs typeface="Roboto Black"/>
                  <a:sym typeface="Roboto Black"/>
                </a:endParaRPr>
              </a:p>
            </p:txBody>
          </p:sp>
          <p:sp>
            <p:nvSpPr>
              <p:cNvPr id="290" name="Google Shape;290;p21"/>
              <p:cNvSpPr txBox="1"/>
              <p:nvPr/>
            </p:nvSpPr>
            <p:spPr>
              <a:xfrm>
                <a:off x="1627147" y="2103809"/>
                <a:ext cx="15183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Briefly describe this stage</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development of your </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company or affairs.</a:t>
                </a:r>
                <a:endParaRPr sz="900">
                  <a:solidFill>
                    <a:srgbClr val="00475E"/>
                  </a:solidFill>
                  <a:latin typeface="Roboto Light"/>
                  <a:ea typeface="Roboto Light"/>
                  <a:cs typeface="Roboto Light"/>
                  <a:sym typeface="Roboto Light"/>
                </a:endParaRPr>
              </a:p>
            </p:txBody>
          </p:sp>
        </p:grpSp>
        <p:grpSp>
          <p:nvGrpSpPr>
            <p:cNvPr id="291" name="Google Shape;291;p21"/>
            <p:cNvGrpSpPr/>
            <p:nvPr/>
          </p:nvGrpSpPr>
          <p:grpSpPr>
            <a:xfrm flipH="1" rot="10800000">
              <a:off x="2249337" y="2844100"/>
              <a:ext cx="681575" cy="1234450"/>
              <a:chOff x="831650" y="1733250"/>
              <a:chExt cx="681575" cy="1234450"/>
            </a:xfrm>
          </p:grpSpPr>
          <p:sp>
            <p:nvSpPr>
              <p:cNvPr id="292" name="Google Shape;292;p21"/>
              <p:cNvSpPr/>
              <p:nvPr/>
            </p:nvSpPr>
            <p:spPr>
              <a:xfrm>
                <a:off x="1110950" y="2844700"/>
                <a:ext cx="123000" cy="1230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93" name="Google Shape;293;p21"/>
              <p:cNvGrpSpPr/>
              <p:nvPr/>
            </p:nvGrpSpPr>
            <p:grpSpPr>
              <a:xfrm>
                <a:off x="831650" y="1733250"/>
                <a:ext cx="681575" cy="853750"/>
                <a:chOff x="831650" y="1733250"/>
                <a:chExt cx="681575" cy="853750"/>
              </a:xfrm>
            </p:grpSpPr>
            <p:pic>
              <p:nvPicPr>
                <p:cNvPr id="294" name="Google Shape;294;p21"/>
                <p:cNvPicPr preferRelativeResize="0"/>
                <p:nvPr/>
              </p:nvPicPr>
              <p:blipFill>
                <a:blip r:embed="rId3">
                  <a:alphaModFix/>
                </a:blip>
                <a:stretch>
                  <a:fillRect/>
                </a:stretch>
              </p:blipFill>
              <p:spPr>
                <a:xfrm>
                  <a:off x="831650" y="1733250"/>
                  <a:ext cx="681575" cy="853750"/>
                </a:xfrm>
                <a:prstGeom prst="rect">
                  <a:avLst/>
                </a:prstGeom>
                <a:noFill/>
                <a:ln>
                  <a:noFill/>
                </a:ln>
              </p:spPr>
            </p:pic>
            <p:sp>
              <p:nvSpPr>
                <p:cNvPr id="295" name="Google Shape;295;p21"/>
                <p:cNvSpPr/>
                <p:nvPr/>
              </p:nvSpPr>
              <p:spPr>
                <a:xfrm rot="10800000">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ru" sz="1200">
                      <a:solidFill>
                        <a:srgbClr val="231F20"/>
                      </a:solidFill>
                      <a:latin typeface="Roboto"/>
                      <a:ea typeface="Roboto"/>
                      <a:cs typeface="Roboto"/>
                      <a:sym typeface="Roboto"/>
                    </a:rPr>
                    <a:t>2012</a:t>
                  </a:r>
                  <a:endParaRPr b="1" sz="1200">
                    <a:solidFill>
                      <a:srgbClr val="231F20"/>
                    </a:solidFill>
                    <a:latin typeface="Roboto"/>
                    <a:ea typeface="Roboto"/>
                    <a:cs typeface="Roboto"/>
                    <a:sym typeface="Roboto"/>
                  </a:endParaRPr>
                </a:p>
              </p:txBody>
            </p:sp>
          </p:grpSp>
        </p:grpSp>
      </p:grpSp>
      <p:grpSp>
        <p:nvGrpSpPr>
          <p:cNvPr id="296" name="Google Shape;296;p21"/>
          <p:cNvGrpSpPr/>
          <p:nvPr/>
        </p:nvGrpSpPr>
        <p:grpSpPr>
          <a:xfrm>
            <a:off x="5869662" y="2844100"/>
            <a:ext cx="2337784" cy="1234450"/>
            <a:chOff x="5771388" y="2844100"/>
            <a:chExt cx="2337784" cy="1234450"/>
          </a:xfrm>
        </p:grpSpPr>
        <p:grpSp>
          <p:nvGrpSpPr>
            <p:cNvPr id="297" name="Google Shape;297;p21"/>
            <p:cNvGrpSpPr/>
            <p:nvPr/>
          </p:nvGrpSpPr>
          <p:grpSpPr>
            <a:xfrm>
              <a:off x="6590872" y="3251397"/>
              <a:ext cx="1518300" cy="806587"/>
              <a:chOff x="1627147" y="1754422"/>
              <a:chExt cx="1518300" cy="806587"/>
            </a:xfrm>
          </p:grpSpPr>
          <p:sp>
            <p:nvSpPr>
              <p:cNvPr id="298" name="Google Shape;298;p21"/>
              <p:cNvSpPr txBox="1"/>
              <p:nvPr/>
            </p:nvSpPr>
            <p:spPr>
              <a:xfrm>
                <a:off x="1627147" y="1754422"/>
                <a:ext cx="1518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800">
                    <a:solidFill>
                      <a:srgbClr val="00475E"/>
                    </a:solidFill>
                    <a:latin typeface="Roboto Black"/>
                    <a:ea typeface="Roboto Black"/>
                    <a:cs typeface="Roboto Black"/>
                    <a:sym typeface="Roboto Black"/>
                  </a:rPr>
                  <a:t>Current Date</a:t>
                </a:r>
                <a:endParaRPr sz="1800">
                  <a:solidFill>
                    <a:srgbClr val="00475E"/>
                  </a:solidFill>
                  <a:latin typeface="Roboto Black"/>
                  <a:ea typeface="Roboto Black"/>
                  <a:cs typeface="Roboto Black"/>
                  <a:sym typeface="Roboto Black"/>
                </a:endParaRPr>
              </a:p>
            </p:txBody>
          </p:sp>
          <p:sp>
            <p:nvSpPr>
              <p:cNvPr id="299" name="Google Shape;299;p21"/>
              <p:cNvSpPr txBox="1"/>
              <p:nvPr/>
            </p:nvSpPr>
            <p:spPr>
              <a:xfrm>
                <a:off x="1627147" y="2103809"/>
                <a:ext cx="15183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Briefly describe this stage</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development of your </a:t>
                </a:r>
                <a:endParaRPr sz="900">
                  <a:solidFill>
                    <a:srgbClr val="00475E"/>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ru" sz="900">
                    <a:solidFill>
                      <a:srgbClr val="00475E"/>
                    </a:solidFill>
                    <a:latin typeface="Roboto Light"/>
                    <a:ea typeface="Roboto Light"/>
                    <a:cs typeface="Roboto Light"/>
                    <a:sym typeface="Roboto Light"/>
                  </a:rPr>
                  <a:t>company or affairs.</a:t>
                </a:r>
                <a:endParaRPr sz="900">
                  <a:solidFill>
                    <a:srgbClr val="00475E"/>
                  </a:solidFill>
                  <a:latin typeface="Roboto Light"/>
                  <a:ea typeface="Roboto Light"/>
                  <a:cs typeface="Roboto Light"/>
                  <a:sym typeface="Roboto Light"/>
                </a:endParaRPr>
              </a:p>
            </p:txBody>
          </p:sp>
        </p:grpSp>
        <p:grpSp>
          <p:nvGrpSpPr>
            <p:cNvPr id="300" name="Google Shape;300;p21"/>
            <p:cNvGrpSpPr/>
            <p:nvPr/>
          </p:nvGrpSpPr>
          <p:grpSpPr>
            <a:xfrm flipH="1" rot="10800000">
              <a:off x="5771388" y="2844100"/>
              <a:ext cx="681575" cy="1234450"/>
              <a:chOff x="831650" y="1733250"/>
              <a:chExt cx="681575" cy="1234450"/>
            </a:xfrm>
          </p:grpSpPr>
          <p:sp>
            <p:nvSpPr>
              <p:cNvPr id="301" name="Google Shape;301;p21"/>
              <p:cNvSpPr/>
              <p:nvPr/>
            </p:nvSpPr>
            <p:spPr>
              <a:xfrm>
                <a:off x="1110950" y="2844700"/>
                <a:ext cx="123000" cy="123000"/>
              </a:xfrm>
              <a:prstGeom prst="ellipse">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02" name="Google Shape;302;p21"/>
              <p:cNvGrpSpPr/>
              <p:nvPr/>
            </p:nvGrpSpPr>
            <p:grpSpPr>
              <a:xfrm>
                <a:off x="831650" y="1733250"/>
                <a:ext cx="681575" cy="853750"/>
                <a:chOff x="831650" y="1733250"/>
                <a:chExt cx="681575" cy="853750"/>
              </a:xfrm>
            </p:grpSpPr>
            <p:pic>
              <p:nvPicPr>
                <p:cNvPr id="303" name="Google Shape;303;p21"/>
                <p:cNvPicPr preferRelativeResize="0"/>
                <p:nvPr/>
              </p:nvPicPr>
              <p:blipFill>
                <a:blip r:embed="rId3">
                  <a:alphaModFix/>
                </a:blip>
                <a:stretch>
                  <a:fillRect/>
                </a:stretch>
              </p:blipFill>
              <p:spPr>
                <a:xfrm>
                  <a:off x="831650" y="1733250"/>
                  <a:ext cx="681575" cy="853750"/>
                </a:xfrm>
                <a:prstGeom prst="rect">
                  <a:avLst/>
                </a:prstGeom>
                <a:noFill/>
                <a:ln>
                  <a:noFill/>
                </a:ln>
              </p:spPr>
            </p:pic>
            <p:sp>
              <p:nvSpPr>
                <p:cNvPr id="304" name="Google Shape;304;p21"/>
                <p:cNvSpPr/>
                <p:nvPr/>
              </p:nvSpPr>
              <p:spPr>
                <a:xfrm rot="10800000">
                  <a:off x="900350" y="1804350"/>
                  <a:ext cx="544200" cy="544200"/>
                </a:xfrm>
                <a:prstGeom prst="ellipse">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ru" sz="1200">
                      <a:solidFill>
                        <a:srgbClr val="231F20"/>
                      </a:solidFill>
                      <a:latin typeface="Roboto"/>
                      <a:ea typeface="Roboto"/>
                      <a:cs typeface="Roboto"/>
                      <a:sym typeface="Roboto"/>
                    </a:rPr>
                    <a:t>2018</a:t>
                  </a:r>
                  <a:endParaRPr b="1" sz="1200">
                    <a:solidFill>
                      <a:srgbClr val="231F20"/>
                    </a:solidFill>
                    <a:latin typeface="Roboto"/>
                    <a:ea typeface="Roboto"/>
                    <a:cs typeface="Roboto"/>
                    <a:sym typeface="Roboto"/>
                  </a:endParaRPr>
                </a:p>
              </p:txBody>
            </p:sp>
          </p:grpSp>
        </p:grpSp>
      </p:grpSp>
      <p:sp>
        <p:nvSpPr>
          <p:cNvPr id="305" name="Google Shape;305;p21"/>
          <p:cNvSpPr/>
          <p:nvPr/>
        </p:nvSpPr>
        <p:spPr>
          <a:xfrm>
            <a:off x="8072125" y="2680300"/>
            <a:ext cx="66600" cy="451800"/>
          </a:xfrm>
          <a:prstGeom prst="rect">
            <a:avLst/>
          </a:prstGeom>
          <a:solidFill>
            <a:srgbClr val="00475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