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2000" cx="7560000"/>
  <p:notesSz cx="6858000" cy="9144000"/>
  <p:embeddedFontLst>
    <p:embeddedFont>
      <p:font typeface="Fira Sans Thin"/>
      <p:regular r:id="rId9"/>
      <p:bold r:id="rId10"/>
      <p:italic r:id="rId11"/>
      <p:boldItalic r:id="rId12"/>
    </p:embeddedFont>
    <p:embeddedFont>
      <p:font typeface="Fira Sans SemiBold"/>
      <p:regular r:id="rId13"/>
      <p:bold r:id="rId14"/>
      <p:italic r:id="rId15"/>
      <p:boldItalic r:id="rId16"/>
    </p:embeddedFont>
    <p:embeddedFont>
      <p:font typeface="Fira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11" Type="http://schemas.openxmlformats.org/officeDocument/2006/relationships/font" Target="fonts/FiraSansThin-italic.fntdata"/><Relationship Id="rId10" Type="http://schemas.openxmlformats.org/officeDocument/2006/relationships/font" Target="fonts/FiraSansThin-bold.fntdata"/><Relationship Id="rId13" Type="http://schemas.openxmlformats.org/officeDocument/2006/relationships/font" Target="fonts/FiraSansSemiBold-regular.fntdata"/><Relationship Id="rId12" Type="http://schemas.openxmlformats.org/officeDocument/2006/relationships/font" Target="fonts/FiraSansTh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FiraSansThin-regular.fntdata"/><Relationship Id="rId15" Type="http://schemas.openxmlformats.org/officeDocument/2006/relationships/font" Target="fonts/FiraSansSemiBold-italic.fntdata"/><Relationship Id="rId14" Type="http://schemas.openxmlformats.org/officeDocument/2006/relationships/font" Target="fonts/FiraSansSemiBold-bold.fntdata"/><Relationship Id="rId17" Type="http://schemas.openxmlformats.org/officeDocument/2006/relationships/font" Target="fonts/FiraSans-regular.fntdata"/><Relationship Id="rId16" Type="http://schemas.openxmlformats.org/officeDocument/2006/relationships/font" Target="fonts/FiraSans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FiraSans-italic.fntdata"/><Relationship Id="rId6" Type="http://schemas.openxmlformats.org/officeDocument/2006/relationships/slide" Target="slides/slide2.xml"/><Relationship Id="rId18" Type="http://schemas.openxmlformats.org/officeDocument/2006/relationships/font" Target="fonts/Fira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9edcd540ec79c2_30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9edcd540ec79c2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63fda0049_0_9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63fda004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63fda0049_0_26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63fda0049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70000" y="270000"/>
            <a:ext cx="7020050" cy="10152025"/>
            <a:chOff x="270000" y="270000"/>
            <a:chExt cx="7020050" cy="10152025"/>
          </a:xfrm>
        </p:grpSpPr>
        <p:sp>
          <p:nvSpPr>
            <p:cNvPr id="55" name="Google Shape;55;p13"/>
            <p:cNvSpPr/>
            <p:nvPr/>
          </p:nvSpPr>
          <p:spPr>
            <a:xfrm>
              <a:off x="270000" y="270000"/>
              <a:ext cx="7020000" cy="1350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999750" y="1620000"/>
              <a:ext cx="42903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70000" y="1617400"/>
              <a:ext cx="2729700" cy="22581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70000" y="3875625"/>
              <a:ext cx="2729700" cy="2367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70000" y="6248925"/>
              <a:ext cx="2729700" cy="20907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0000" y="8331325"/>
              <a:ext cx="2729700" cy="20907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91018" y="372749"/>
            <a:ext cx="6002100" cy="1026601"/>
            <a:chOff x="491018" y="372749"/>
            <a:chExt cx="6002100" cy="1026601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491018" y="372749"/>
              <a:ext cx="6002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dk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ELIZABETH</a:t>
              </a:r>
              <a:r>
                <a:rPr lang="uk" sz="51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uk" sz="5100">
                  <a:solidFill>
                    <a:schemeClr val="dk1"/>
                  </a:solidFill>
                  <a:latin typeface="Fira Sans Thin"/>
                  <a:ea typeface="Fira Sans Thin"/>
                  <a:cs typeface="Fira Sans Thin"/>
                  <a:sym typeface="Fira Sans Thin"/>
                </a:rPr>
                <a:t>WEHNER</a:t>
              </a:r>
              <a:endParaRPr sz="5100">
                <a:solidFill>
                  <a:schemeClr val="dk1"/>
                </a:solidFill>
                <a:latin typeface="Fira Sans Thin"/>
                <a:ea typeface="Fira Sans Thin"/>
                <a:cs typeface="Fira Sans Thin"/>
                <a:sym typeface="Fira Sans Thin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33044" y="1122150"/>
              <a:ext cx="2706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E35"/>
                  </a:solidFill>
                  <a:latin typeface="Fira Sans"/>
                  <a:ea typeface="Fira Sans"/>
                  <a:cs typeface="Fira Sans"/>
                  <a:sym typeface="Fira Sans"/>
                </a:rPr>
                <a:t>CLEAN CV</a:t>
              </a:r>
              <a:endParaRPr sz="1800">
                <a:solidFill>
                  <a:srgbClr val="3F3E3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32524" y="1857606"/>
            <a:ext cx="2467200" cy="1731019"/>
            <a:chOff x="532524" y="2010006"/>
            <a:chExt cx="2467200" cy="1731019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32529" y="2010006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SUMMARY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32524" y="2459725"/>
              <a:ext cx="2467200" cy="12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Motivated and detail-oriented 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graduate title faculty seeking an entry-level position at Tech Innovators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Corporation to utilize strong analytical skills and knowledge to 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contribute to the company's success.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67" name="Google Shape;67;p13"/>
          <p:cNvSpPr txBox="1"/>
          <p:nvPr/>
        </p:nvSpPr>
        <p:spPr>
          <a:xfrm>
            <a:off x="3240004" y="1857606"/>
            <a:ext cx="2159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EDUCATION</a:t>
            </a:r>
            <a:endParaRPr sz="13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540000" y="4091781"/>
            <a:ext cx="2459600" cy="1754469"/>
            <a:chOff x="540000" y="4091781"/>
            <a:chExt cx="2459600" cy="1754469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40004" y="4091781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CONTACT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551413" y="4574627"/>
              <a:ext cx="2316790" cy="138600"/>
              <a:chOff x="551413" y="4727027"/>
              <a:chExt cx="2316790" cy="1386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709103" y="4727027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(555) 555-5555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72" name="Google Shape;72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1413" y="4727122"/>
                <a:ext cx="80025" cy="124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13"/>
            <p:cNvGrpSpPr/>
            <p:nvPr/>
          </p:nvGrpSpPr>
          <p:grpSpPr>
            <a:xfrm>
              <a:off x="540000" y="4795499"/>
              <a:ext cx="2328203" cy="138600"/>
              <a:chOff x="540000" y="4947898"/>
              <a:chExt cx="2328203" cy="1386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709103" y="4947898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</a:t>
                </a: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wehner@email.ltd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75" name="Google Shape;7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0000" y="4965773"/>
                <a:ext cx="102850" cy="102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13"/>
            <p:cNvGrpSpPr/>
            <p:nvPr/>
          </p:nvGrpSpPr>
          <p:grpSpPr>
            <a:xfrm>
              <a:off x="551413" y="5023350"/>
              <a:ext cx="2448188" cy="367200"/>
              <a:chOff x="551413" y="5175749"/>
              <a:chExt cx="2448188" cy="3672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709100" y="5175749"/>
                <a:ext cx="22905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23 Main Street, Anytown,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USA 12345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78" name="Google Shape;7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1413" y="5184641"/>
                <a:ext cx="80025" cy="1040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13"/>
            <p:cNvGrpSpPr/>
            <p:nvPr/>
          </p:nvGrpSpPr>
          <p:grpSpPr>
            <a:xfrm>
              <a:off x="545701" y="5479800"/>
              <a:ext cx="2137401" cy="138600"/>
              <a:chOff x="545701" y="5403599"/>
              <a:chExt cx="2137401" cy="1386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709103" y="5403599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[LinkedIn Profile]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81" name="Google Shape;8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5701" y="5423798"/>
                <a:ext cx="91447" cy="87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13"/>
            <p:cNvGrpSpPr/>
            <p:nvPr/>
          </p:nvGrpSpPr>
          <p:grpSpPr>
            <a:xfrm>
              <a:off x="540000" y="5707650"/>
              <a:ext cx="2143103" cy="138600"/>
              <a:chOff x="540000" y="5631450"/>
              <a:chExt cx="2143103" cy="1386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709103" y="5631450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bettywehner.ltd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84" name="Google Shape;84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40000" y="5641523"/>
                <a:ext cx="102850" cy="102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5" name="Google Shape;85;p13"/>
          <p:cNvGrpSpPr/>
          <p:nvPr/>
        </p:nvGrpSpPr>
        <p:grpSpPr>
          <a:xfrm>
            <a:off x="532528" y="6498033"/>
            <a:ext cx="2166576" cy="1542645"/>
            <a:chOff x="532528" y="6498033"/>
            <a:chExt cx="2166576" cy="1542645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540004" y="6498033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SKILLS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532528" y="6984250"/>
              <a:ext cx="2031022" cy="138600"/>
              <a:chOff x="532528" y="6710150"/>
              <a:chExt cx="2031022" cy="138600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532528" y="6710150"/>
                <a:ext cx="542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[Skill 1]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11179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13890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6597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19308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22015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24726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532528" y="7213950"/>
              <a:ext cx="2031022" cy="138600"/>
              <a:chOff x="532528" y="6710150"/>
              <a:chExt cx="2031022" cy="1386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532528" y="6710150"/>
                <a:ext cx="542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[Skill 2]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1179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13890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16597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19308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22015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24726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32528" y="7445225"/>
              <a:ext cx="2031022" cy="138600"/>
              <a:chOff x="532528" y="6710150"/>
              <a:chExt cx="2031022" cy="1386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532528" y="6710150"/>
                <a:ext cx="542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[Skill 3]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11179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13890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16597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19308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22015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24726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532528" y="7674925"/>
              <a:ext cx="2031022" cy="138600"/>
              <a:chOff x="532528" y="6710150"/>
              <a:chExt cx="2031022" cy="1386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532528" y="6710150"/>
                <a:ext cx="542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[Skill 4]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11179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13890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16597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19308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22015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24726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532528" y="7902079"/>
              <a:ext cx="2031022" cy="138600"/>
              <a:chOff x="532528" y="6710150"/>
              <a:chExt cx="2031022" cy="1386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532528" y="6710150"/>
                <a:ext cx="542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[Skill 5]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11179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13890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16597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19308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2201550" y="6738473"/>
                <a:ext cx="90900" cy="90900"/>
              </a:xfrm>
              <a:prstGeom prst="ellipse">
                <a:avLst/>
              </a:prstGeom>
              <a:solidFill>
                <a:srgbClr val="B3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2472650" y="6738473"/>
                <a:ext cx="90900" cy="909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" name="Google Shape;127;p13"/>
          <p:cNvGrpSpPr/>
          <p:nvPr/>
        </p:nvGrpSpPr>
        <p:grpSpPr>
          <a:xfrm>
            <a:off x="3239999" y="2307325"/>
            <a:ext cx="3780000" cy="1507950"/>
            <a:chOff x="3239999" y="2459725"/>
            <a:chExt cx="3780000" cy="1507950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3239999" y="2459725"/>
              <a:ext cx="3780000" cy="366450"/>
              <a:chOff x="3239999" y="2459725"/>
              <a:chExt cx="3780000" cy="36645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[Degree Earned]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5707200" y="2475175"/>
                <a:ext cx="1312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latin typeface="Spartan"/>
                    <a:ea typeface="Spartan"/>
                    <a:cs typeface="Spartan"/>
                    <a:sym typeface="Spartan"/>
                  </a:rPr>
                  <a:t>20</a:t>
                </a:r>
                <a:r>
                  <a:rPr lang="uk" sz="800">
                    <a:latin typeface="Spartan"/>
                    <a:ea typeface="Spartan"/>
                    <a:cs typeface="Spartan"/>
                    <a:sym typeface="Spartan"/>
                  </a:rPr>
                  <a:t>19</a:t>
                </a:r>
                <a:r>
                  <a:rPr lang="uk" sz="800">
                    <a:latin typeface="Spartan"/>
                    <a:ea typeface="Spartan"/>
                    <a:cs typeface="Spartan"/>
                    <a:sym typeface="Spartan"/>
                  </a:rPr>
                  <a:t> - 2023</a:t>
                </a:r>
                <a:endParaRPr sz="800"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[University Name]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3363625" y="3144025"/>
              <a:ext cx="3093150" cy="367200"/>
              <a:chOff x="3363625" y="2915425"/>
              <a:chExt cx="3093150" cy="367200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3462775" y="2915425"/>
                <a:ext cx="29940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Include relevant coursework, honors,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or awards.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" name="Google Shape;135;p13"/>
            <p:cNvGrpSpPr/>
            <p:nvPr/>
          </p:nvGrpSpPr>
          <p:grpSpPr>
            <a:xfrm>
              <a:off x="3363625" y="3600475"/>
              <a:ext cx="3093150" cy="367200"/>
              <a:chOff x="3363625" y="2915425"/>
              <a:chExt cx="3093150" cy="367200"/>
            </a:xfrm>
          </p:grpSpPr>
          <p:sp>
            <p:nvSpPr>
              <p:cNvPr id="136" name="Google Shape;136;p13"/>
              <p:cNvSpPr txBox="1"/>
              <p:nvPr/>
            </p:nvSpPr>
            <p:spPr>
              <a:xfrm>
                <a:off x="3462775" y="2915425"/>
                <a:ext cx="29940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Example: Bachelor of Science in Computer  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Science, Graduated with Honors.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" name="Google Shape;138;p13"/>
            <p:cNvSpPr txBox="1"/>
            <p:nvPr/>
          </p:nvSpPr>
          <p:spPr>
            <a:xfrm>
              <a:off x="3239999" y="2915800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[City, State]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3239999" y="4110287"/>
            <a:ext cx="3780000" cy="1522301"/>
            <a:chOff x="3239999" y="4262687"/>
            <a:chExt cx="3780000" cy="1522301"/>
          </a:xfrm>
        </p:grpSpPr>
        <p:sp>
          <p:nvSpPr>
            <p:cNvPr id="140" name="Google Shape;140;p13"/>
            <p:cNvSpPr txBox="1"/>
            <p:nvPr/>
          </p:nvSpPr>
          <p:spPr>
            <a:xfrm>
              <a:off x="3239999" y="4262687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[Previous Degree, if applicable]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5707200" y="4278137"/>
              <a:ext cx="1312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2023 - 2025</a:t>
              </a:r>
              <a:endParaRPr sz="8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3239999" y="4733488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[Location]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143" name="Google Shape;143;p13"/>
            <p:cNvGrpSpPr/>
            <p:nvPr/>
          </p:nvGrpSpPr>
          <p:grpSpPr>
            <a:xfrm>
              <a:off x="3363625" y="4961338"/>
              <a:ext cx="3093150" cy="367200"/>
              <a:chOff x="3363625" y="2915425"/>
              <a:chExt cx="3093150" cy="367200"/>
            </a:xfrm>
          </p:grpSpPr>
          <p:sp>
            <p:nvSpPr>
              <p:cNvPr id="144" name="Google Shape;144;p13"/>
              <p:cNvSpPr txBox="1"/>
              <p:nvPr/>
            </p:nvSpPr>
            <p:spPr>
              <a:xfrm>
                <a:off x="3462775" y="2915425"/>
                <a:ext cx="29940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List courses that provided a foundation for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your higher education or professional career.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3363625" y="5417788"/>
              <a:ext cx="3093150" cy="367200"/>
              <a:chOff x="3363625" y="2915425"/>
              <a:chExt cx="3093150" cy="367200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3462775" y="2915425"/>
                <a:ext cx="29940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Highlight any significant projects or research work.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9" name="Google Shape;149;p13"/>
            <p:cNvSpPr txBox="1"/>
            <p:nvPr/>
          </p:nvSpPr>
          <p:spPr>
            <a:xfrm>
              <a:off x="3239999" y="4490351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[Previous University Name]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150" name="Google Shape;150;p13"/>
          <p:cNvSpPr txBox="1"/>
          <p:nvPr/>
        </p:nvSpPr>
        <p:spPr>
          <a:xfrm>
            <a:off x="3240004" y="6042631"/>
            <a:ext cx="2159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WORK EXPERIENCE</a:t>
            </a:r>
            <a:endParaRPr sz="13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3239999" y="6541196"/>
            <a:ext cx="3780000" cy="1964404"/>
            <a:chOff x="3239999" y="6693596"/>
            <a:chExt cx="3780000" cy="1964404"/>
          </a:xfrm>
        </p:grpSpPr>
        <p:grpSp>
          <p:nvGrpSpPr>
            <p:cNvPr id="152" name="Google Shape;152;p13"/>
            <p:cNvGrpSpPr/>
            <p:nvPr/>
          </p:nvGrpSpPr>
          <p:grpSpPr>
            <a:xfrm>
              <a:off x="3239999" y="6693596"/>
              <a:ext cx="3780000" cy="366450"/>
              <a:chOff x="3239999" y="2459725"/>
              <a:chExt cx="3780000" cy="366450"/>
            </a:xfrm>
          </p:grpSpPr>
          <p:sp>
            <p:nvSpPr>
              <p:cNvPr id="153" name="Google Shape;153;p13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[Current Job Title]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5707200" y="2475175"/>
                <a:ext cx="1312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latin typeface="Spartan"/>
                    <a:ea typeface="Spartan"/>
                    <a:cs typeface="Spartan"/>
                    <a:sym typeface="Spartan"/>
                  </a:rPr>
                  <a:t>2025 – Present</a:t>
                </a:r>
                <a:endParaRPr sz="800"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[Current Company Name],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3363625" y="7377900"/>
              <a:ext cx="3656250" cy="367200"/>
              <a:chOff x="3363625" y="2915429"/>
              <a:chExt cx="3656250" cy="367200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3462775" y="2915429"/>
                <a:ext cx="35571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Describe your main responsibilities and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achievements using bullet points.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3"/>
            <p:cNvGrpSpPr/>
            <p:nvPr/>
          </p:nvGrpSpPr>
          <p:grpSpPr>
            <a:xfrm>
              <a:off x="3363625" y="7834350"/>
              <a:ext cx="3656250" cy="367200"/>
              <a:chOff x="3363625" y="2915429"/>
              <a:chExt cx="3656250" cy="367200"/>
            </a:xfrm>
          </p:grpSpPr>
          <p:sp>
            <p:nvSpPr>
              <p:cNvPr id="160" name="Google Shape;160;p13"/>
              <p:cNvSpPr txBox="1"/>
              <p:nvPr/>
            </p:nvSpPr>
            <p:spPr>
              <a:xfrm>
                <a:off x="3462775" y="2915429"/>
                <a:ext cx="35571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Use action verbs and quantify your achievements         where possible (e.g., "Increased sales by 20%").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2" name="Google Shape;162;p13"/>
            <p:cNvSpPr txBox="1"/>
            <p:nvPr/>
          </p:nvSpPr>
          <p:spPr>
            <a:xfrm>
              <a:off x="3239999" y="7149671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[Location]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163" name="Google Shape;163;p13"/>
            <p:cNvGrpSpPr/>
            <p:nvPr/>
          </p:nvGrpSpPr>
          <p:grpSpPr>
            <a:xfrm>
              <a:off x="3363625" y="8290800"/>
              <a:ext cx="3656250" cy="367200"/>
              <a:chOff x="3363625" y="2915429"/>
              <a:chExt cx="3656250" cy="367200"/>
            </a:xfrm>
          </p:grpSpPr>
          <p:sp>
            <p:nvSpPr>
              <p:cNvPr id="164" name="Google Shape;164;p13"/>
              <p:cNvSpPr txBox="1"/>
              <p:nvPr/>
            </p:nvSpPr>
            <p:spPr>
              <a:xfrm>
                <a:off x="3462775" y="2915429"/>
                <a:ext cx="35571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Highlight specific accomplishments using metrics   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where possible.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" name="Google Shape;166;p13"/>
          <p:cNvGrpSpPr/>
          <p:nvPr/>
        </p:nvGrpSpPr>
        <p:grpSpPr>
          <a:xfrm>
            <a:off x="540004" y="8600469"/>
            <a:ext cx="2459745" cy="1564325"/>
            <a:chOff x="540004" y="8034029"/>
            <a:chExt cx="2459745" cy="1564325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540004" y="8034029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CERTIFICATIONS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748249" y="9459754"/>
              <a:ext cx="22515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ScrumMaster (CSM).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169" name="Google Shape;169;p13"/>
            <p:cNvGrpSpPr/>
            <p:nvPr/>
          </p:nvGrpSpPr>
          <p:grpSpPr>
            <a:xfrm>
              <a:off x="653300" y="8549162"/>
              <a:ext cx="2346449" cy="367200"/>
              <a:chOff x="653300" y="8765550"/>
              <a:chExt cx="2346449" cy="367200"/>
            </a:xfrm>
          </p:grpSpPr>
          <p:sp>
            <p:nvSpPr>
              <p:cNvPr id="170" name="Google Shape;170;p13"/>
              <p:cNvSpPr txBox="1"/>
              <p:nvPr/>
            </p:nvSpPr>
            <p:spPr>
              <a:xfrm>
                <a:off x="748249" y="8765550"/>
                <a:ext cx="22515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List any certifications relevant 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to your career.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653300" y="8817046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653300" y="9009306"/>
              <a:ext cx="2346449" cy="367200"/>
              <a:chOff x="653300" y="9225695"/>
              <a:chExt cx="2346449" cy="367200"/>
            </a:xfrm>
          </p:grpSpPr>
          <p:sp>
            <p:nvSpPr>
              <p:cNvPr id="173" name="Google Shape;173;p13"/>
              <p:cNvSpPr txBox="1"/>
              <p:nvPr/>
            </p:nvSpPr>
            <p:spPr>
              <a:xfrm>
                <a:off x="748249" y="9225695"/>
                <a:ext cx="22515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Example: Project Management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Professional (PMP), Certified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653300" y="9276546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5" name="Google Shape;175;p13"/>
          <p:cNvGrpSpPr/>
          <p:nvPr/>
        </p:nvGrpSpPr>
        <p:grpSpPr>
          <a:xfrm>
            <a:off x="3239999" y="8876950"/>
            <a:ext cx="3780000" cy="1285759"/>
            <a:chOff x="3239999" y="8845822"/>
            <a:chExt cx="3780000" cy="1285759"/>
          </a:xfrm>
        </p:grpSpPr>
        <p:grpSp>
          <p:nvGrpSpPr>
            <p:cNvPr id="176" name="Google Shape;176;p13"/>
            <p:cNvGrpSpPr/>
            <p:nvPr/>
          </p:nvGrpSpPr>
          <p:grpSpPr>
            <a:xfrm>
              <a:off x="3239999" y="8845822"/>
              <a:ext cx="3780000" cy="366450"/>
              <a:chOff x="3239999" y="2459725"/>
              <a:chExt cx="3780000" cy="366450"/>
            </a:xfrm>
          </p:grpSpPr>
          <p:sp>
            <p:nvSpPr>
              <p:cNvPr id="177" name="Google Shape;177;p13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[Previous Job Title]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5707200" y="2475175"/>
                <a:ext cx="1312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latin typeface="Spartan"/>
                    <a:ea typeface="Spartan"/>
                    <a:cs typeface="Spartan"/>
                    <a:sym typeface="Spartan"/>
                  </a:rPr>
                  <a:t>2024 – 2025</a:t>
                </a:r>
                <a:endParaRPr sz="800"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[Previous Company Name],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3363625" y="9530126"/>
              <a:ext cx="3656250" cy="138600"/>
              <a:chOff x="3363625" y="2915429"/>
              <a:chExt cx="3656250" cy="138600"/>
            </a:xfrm>
          </p:grpSpPr>
          <p:sp>
            <p:nvSpPr>
              <p:cNvPr id="181" name="Google Shape;181;p13"/>
              <p:cNvSpPr txBox="1"/>
              <p:nvPr/>
            </p:nvSpPr>
            <p:spPr>
              <a:xfrm>
                <a:off x="3462775" y="2915429"/>
                <a:ext cx="3557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Clearly outline your main responsibilities.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183" name="Google Shape;183;p13"/>
            <p:cNvGrpSpPr/>
            <p:nvPr/>
          </p:nvGrpSpPr>
          <p:grpSpPr>
            <a:xfrm>
              <a:off x="3363625" y="9763971"/>
              <a:ext cx="3656250" cy="138600"/>
              <a:chOff x="3363625" y="2915429"/>
              <a:chExt cx="3656250" cy="138600"/>
            </a:xfrm>
          </p:grpSpPr>
          <p:sp>
            <p:nvSpPr>
              <p:cNvPr id="184" name="Google Shape;184;p13"/>
              <p:cNvSpPr txBox="1"/>
              <p:nvPr/>
            </p:nvSpPr>
            <p:spPr>
              <a:xfrm>
                <a:off x="3462775" y="2915429"/>
                <a:ext cx="3557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Quantify your achievements to demonstrate your impact.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186" name="Google Shape;186;p13"/>
            <p:cNvSpPr txBox="1"/>
            <p:nvPr/>
          </p:nvSpPr>
          <p:spPr>
            <a:xfrm>
              <a:off x="3239999" y="9301897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[Location]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3363625" y="9992982"/>
              <a:ext cx="3656250" cy="138600"/>
              <a:chOff x="3363625" y="2915429"/>
              <a:chExt cx="3656250" cy="138600"/>
            </a:xfrm>
          </p:grpSpPr>
          <p:sp>
            <p:nvSpPr>
              <p:cNvPr id="188" name="Google Shape;188;p13"/>
              <p:cNvSpPr txBox="1"/>
              <p:nvPr/>
            </p:nvSpPr>
            <p:spPr>
              <a:xfrm>
                <a:off x="3462775" y="2915429"/>
                <a:ext cx="3557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Include details on notable projects.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3363625" y="296892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666666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>
            <a:off x="270000" y="1620000"/>
            <a:ext cx="7020050" cy="8802100"/>
            <a:chOff x="270000" y="1620000"/>
            <a:chExt cx="7020050" cy="8802100"/>
          </a:xfrm>
        </p:grpSpPr>
        <p:sp>
          <p:nvSpPr>
            <p:cNvPr id="195" name="Google Shape;195;p14"/>
            <p:cNvSpPr/>
            <p:nvPr/>
          </p:nvSpPr>
          <p:spPr>
            <a:xfrm>
              <a:off x="2999750" y="1620000"/>
              <a:ext cx="42903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70000" y="4616200"/>
              <a:ext cx="2729700" cy="20907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70000" y="6706900"/>
              <a:ext cx="2729700" cy="37152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70000" y="1620000"/>
              <a:ext cx="2729700" cy="29961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4"/>
          <p:cNvSpPr/>
          <p:nvPr/>
        </p:nvSpPr>
        <p:spPr>
          <a:xfrm>
            <a:off x="270000" y="270000"/>
            <a:ext cx="7020000" cy="13500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14"/>
          <p:cNvGrpSpPr/>
          <p:nvPr/>
        </p:nvGrpSpPr>
        <p:grpSpPr>
          <a:xfrm>
            <a:off x="491018" y="372749"/>
            <a:ext cx="6002100" cy="1026601"/>
            <a:chOff x="491018" y="372749"/>
            <a:chExt cx="6002100" cy="1026601"/>
          </a:xfrm>
        </p:grpSpPr>
        <p:sp>
          <p:nvSpPr>
            <p:cNvPr id="201" name="Google Shape;201;p14"/>
            <p:cNvSpPr txBox="1"/>
            <p:nvPr/>
          </p:nvSpPr>
          <p:spPr>
            <a:xfrm>
              <a:off x="491018" y="372749"/>
              <a:ext cx="6002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dk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ELIZABETH</a:t>
              </a:r>
              <a:r>
                <a:rPr lang="uk" sz="51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uk" sz="5100">
                  <a:solidFill>
                    <a:schemeClr val="dk1"/>
                  </a:solidFill>
                  <a:latin typeface="Fira Sans Thin"/>
                  <a:ea typeface="Fira Sans Thin"/>
                  <a:cs typeface="Fira Sans Thin"/>
                  <a:sym typeface="Fira Sans Thin"/>
                </a:rPr>
                <a:t>WEHNER</a:t>
              </a:r>
              <a:endParaRPr sz="5100">
                <a:solidFill>
                  <a:schemeClr val="dk1"/>
                </a:solidFill>
                <a:latin typeface="Fira Sans Thin"/>
                <a:ea typeface="Fira Sans Thin"/>
                <a:cs typeface="Fira Sans Thin"/>
                <a:sym typeface="Fira Sans Thin"/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533044" y="1122150"/>
              <a:ext cx="2706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E35"/>
                  </a:solidFill>
                  <a:latin typeface="Fira Sans"/>
                  <a:ea typeface="Fira Sans"/>
                  <a:cs typeface="Fira Sans"/>
                  <a:sym typeface="Fira Sans"/>
                </a:rPr>
                <a:t>CLEAN CV</a:t>
              </a:r>
              <a:endParaRPr sz="1800">
                <a:solidFill>
                  <a:srgbClr val="3F3E3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3239997" y="1857600"/>
            <a:ext cx="3780003" cy="5886883"/>
            <a:chOff x="3239997" y="1857600"/>
            <a:chExt cx="3780003" cy="5886883"/>
          </a:xfrm>
        </p:grpSpPr>
        <p:sp>
          <p:nvSpPr>
            <p:cNvPr id="204" name="Google Shape;204;p14"/>
            <p:cNvSpPr txBox="1"/>
            <p:nvPr/>
          </p:nvSpPr>
          <p:spPr>
            <a:xfrm>
              <a:off x="3239997" y="1857600"/>
              <a:ext cx="3780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WORK EXPERIENCE CONTINUED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205" name="Google Shape;205;p14"/>
            <p:cNvGrpSpPr/>
            <p:nvPr/>
          </p:nvGrpSpPr>
          <p:grpSpPr>
            <a:xfrm>
              <a:off x="3239999" y="2356171"/>
              <a:ext cx="3780000" cy="1735804"/>
              <a:chOff x="3239999" y="6693596"/>
              <a:chExt cx="3780000" cy="1735804"/>
            </a:xfrm>
          </p:grpSpPr>
          <p:grpSp>
            <p:nvGrpSpPr>
              <p:cNvPr id="206" name="Google Shape;206;p14"/>
              <p:cNvGrpSpPr/>
              <p:nvPr/>
            </p:nvGrpSpPr>
            <p:grpSpPr>
              <a:xfrm>
                <a:off x="3239999" y="6693596"/>
                <a:ext cx="3780000" cy="366450"/>
                <a:chOff x="3239999" y="2459725"/>
                <a:chExt cx="3780000" cy="366450"/>
              </a:xfrm>
            </p:grpSpPr>
            <p:sp>
              <p:nvSpPr>
                <p:cNvPr id="207" name="Google Shape;207;p14"/>
                <p:cNvSpPr txBox="1"/>
                <p:nvPr/>
              </p:nvSpPr>
              <p:spPr>
                <a:xfrm>
                  <a:off x="3239999" y="245972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[Earlier Job Title]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08" name="Google Shape;208;p14"/>
                <p:cNvSpPr txBox="1"/>
                <p:nvPr/>
              </p:nvSpPr>
              <p:spPr>
                <a:xfrm>
                  <a:off x="5707200" y="2475175"/>
                  <a:ext cx="13128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latin typeface="Spartan"/>
                      <a:ea typeface="Spartan"/>
                      <a:cs typeface="Spartan"/>
                      <a:sym typeface="Spartan"/>
                    </a:rPr>
                    <a:t>2023 - 2024</a:t>
                  </a:r>
                  <a:endParaRPr sz="800"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09" name="Google Shape;209;p14"/>
                <p:cNvSpPr txBox="1"/>
                <p:nvPr/>
              </p:nvSpPr>
              <p:spPr>
                <a:xfrm>
                  <a:off x="3239999" y="268757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[Earlier Company Name],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</p:grpSp>
          <p:grpSp>
            <p:nvGrpSpPr>
              <p:cNvPr id="210" name="Google Shape;210;p14"/>
              <p:cNvGrpSpPr/>
              <p:nvPr/>
            </p:nvGrpSpPr>
            <p:grpSpPr>
              <a:xfrm>
                <a:off x="3363625" y="7377900"/>
                <a:ext cx="3656250" cy="367200"/>
                <a:chOff x="3363625" y="2915429"/>
                <a:chExt cx="3656250" cy="367200"/>
              </a:xfrm>
            </p:grpSpPr>
            <p:sp>
              <p:nvSpPr>
                <p:cNvPr id="211" name="Google Shape;211;p14"/>
                <p:cNvSpPr txBox="1"/>
                <p:nvPr/>
              </p:nvSpPr>
              <p:spPr>
                <a:xfrm>
                  <a:off x="3462775" y="2915429"/>
                  <a:ext cx="3557100" cy="36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Describe your main responsibilities and 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achievements using bullet points.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12" name="Google Shape;212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3" name="Google Shape;213;p14"/>
              <p:cNvGrpSpPr/>
              <p:nvPr/>
            </p:nvGrpSpPr>
            <p:grpSpPr>
              <a:xfrm>
                <a:off x="3363625" y="7834350"/>
                <a:ext cx="3656250" cy="367200"/>
                <a:chOff x="3363625" y="2915429"/>
                <a:chExt cx="3656250" cy="367200"/>
              </a:xfrm>
            </p:grpSpPr>
            <p:sp>
              <p:nvSpPr>
                <p:cNvPr id="214" name="Google Shape;214;p14"/>
                <p:cNvSpPr txBox="1"/>
                <p:nvPr/>
              </p:nvSpPr>
              <p:spPr>
                <a:xfrm>
                  <a:off x="3462775" y="2915429"/>
                  <a:ext cx="3557100" cy="36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Use numbers and specific examples to highlight       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your successes.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15" name="Google Shape;215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6" name="Google Shape;216;p14"/>
              <p:cNvSpPr txBox="1"/>
              <p:nvPr/>
            </p:nvSpPr>
            <p:spPr>
              <a:xfrm>
                <a:off x="3239999" y="7149671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[Location]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grpSp>
            <p:nvGrpSpPr>
              <p:cNvPr id="217" name="Google Shape;217;p14"/>
              <p:cNvGrpSpPr/>
              <p:nvPr/>
            </p:nvGrpSpPr>
            <p:grpSpPr>
              <a:xfrm>
                <a:off x="3363625" y="8290800"/>
                <a:ext cx="3656250" cy="138600"/>
                <a:chOff x="3363625" y="2915429"/>
                <a:chExt cx="3656250" cy="138600"/>
              </a:xfrm>
            </p:grpSpPr>
            <p:sp>
              <p:nvSpPr>
                <p:cNvPr id="218" name="Google Shape;218;p14"/>
                <p:cNvSpPr txBox="1"/>
                <p:nvPr/>
              </p:nvSpPr>
              <p:spPr>
                <a:xfrm>
                  <a:off x="3462775" y="2915429"/>
                  <a:ext cx="355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Describe significant projects and your role in them.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19" name="Google Shape;219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20" name="Google Shape;220;p14"/>
            <p:cNvGrpSpPr/>
            <p:nvPr/>
          </p:nvGrpSpPr>
          <p:grpSpPr>
            <a:xfrm>
              <a:off x="3239999" y="4529325"/>
              <a:ext cx="3780000" cy="1501908"/>
              <a:chOff x="3239999" y="4529325"/>
              <a:chExt cx="3780000" cy="1501908"/>
            </a:xfrm>
          </p:grpSpPr>
          <p:grpSp>
            <p:nvGrpSpPr>
              <p:cNvPr id="221" name="Google Shape;221;p14"/>
              <p:cNvGrpSpPr/>
              <p:nvPr/>
            </p:nvGrpSpPr>
            <p:grpSpPr>
              <a:xfrm>
                <a:off x="3239999" y="4529325"/>
                <a:ext cx="3780000" cy="1501908"/>
                <a:chOff x="3239999" y="8845822"/>
                <a:chExt cx="3780000" cy="1501908"/>
              </a:xfrm>
            </p:grpSpPr>
            <p:grpSp>
              <p:nvGrpSpPr>
                <p:cNvPr id="222" name="Google Shape;222;p14"/>
                <p:cNvGrpSpPr/>
                <p:nvPr/>
              </p:nvGrpSpPr>
              <p:grpSpPr>
                <a:xfrm>
                  <a:off x="3239999" y="8845822"/>
                  <a:ext cx="3780000" cy="366450"/>
                  <a:chOff x="3239999" y="2459725"/>
                  <a:chExt cx="3780000" cy="366450"/>
                </a:xfrm>
              </p:grpSpPr>
              <p:sp>
                <p:nvSpPr>
                  <p:cNvPr id="223" name="Google Shape;223;p14"/>
                  <p:cNvSpPr txBox="1"/>
                  <p:nvPr/>
                </p:nvSpPr>
                <p:spPr>
                  <a:xfrm>
                    <a:off x="3239999" y="2459725"/>
                    <a:ext cx="24672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6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3F3E35"/>
                        </a:solidFill>
                        <a:latin typeface="Spartan"/>
                        <a:ea typeface="Spartan"/>
                        <a:cs typeface="Spartan"/>
                        <a:sym typeface="Spartan"/>
                      </a:rPr>
                      <a:t>[Previous Job Title]</a:t>
                    </a:r>
                    <a:endParaRPr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endParaRPr>
                  </a:p>
                </p:txBody>
              </p:sp>
              <p:sp>
                <p:nvSpPr>
                  <p:cNvPr id="224" name="Google Shape;224;p14"/>
                  <p:cNvSpPr txBox="1"/>
                  <p:nvPr/>
                </p:nvSpPr>
                <p:spPr>
                  <a:xfrm>
                    <a:off x="5707200" y="2475175"/>
                    <a:ext cx="13128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lnSpc>
                        <a:spcPct val="16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800">
                        <a:latin typeface="Spartan"/>
                        <a:ea typeface="Spartan"/>
                        <a:cs typeface="Spartan"/>
                        <a:sym typeface="Spartan"/>
                      </a:rPr>
                      <a:t>2022 - 2023</a:t>
                    </a:r>
                    <a:endParaRPr sz="800">
                      <a:latin typeface="Spartan"/>
                      <a:ea typeface="Spartan"/>
                      <a:cs typeface="Spartan"/>
                      <a:sym typeface="Spartan"/>
                    </a:endParaRPr>
                  </a:p>
                </p:txBody>
              </p:sp>
              <p:sp>
                <p:nvSpPr>
                  <p:cNvPr id="225" name="Google Shape;225;p14"/>
                  <p:cNvSpPr txBox="1"/>
                  <p:nvPr/>
                </p:nvSpPr>
                <p:spPr>
                  <a:xfrm>
                    <a:off x="3239999" y="2687575"/>
                    <a:ext cx="24672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6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3F3E35"/>
                        </a:solidFill>
                        <a:latin typeface="Spartan"/>
                        <a:ea typeface="Spartan"/>
                        <a:cs typeface="Spartan"/>
                        <a:sym typeface="Spartan"/>
                      </a:rPr>
                      <a:t>[Previous Company Name], </a:t>
                    </a:r>
                    <a:endParaRPr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endParaRPr>
                  </a:p>
                </p:txBody>
              </p:sp>
            </p:grpSp>
            <p:grpSp>
              <p:nvGrpSpPr>
                <p:cNvPr id="226" name="Google Shape;226;p14"/>
                <p:cNvGrpSpPr/>
                <p:nvPr/>
              </p:nvGrpSpPr>
              <p:grpSpPr>
                <a:xfrm>
                  <a:off x="3363625" y="9530126"/>
                  <a:ext cx="3656250" cy="367200"/>
                  <a:chOff x="3363625" y="2915429"/>
                  <a:chExt cx="3656250" cy="367200"/>
                </a:xfrm>
              </p:grpSpPr>
              <p:sp>
                <p:nvSpPr>
                  <p:cNvPr id="227" name="Google Shape;227;p14"/>
                  <p:cNvSpPr txBox="1"/>
                  <p:nvPr/>
                </p:nvSpPr>
                <p:spPr>
                  <a:xfrm>
                    <a:off x="3462775" y="2915429"/>
                    <a:ext cx="3557100" cy="36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6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666666"/>
                        </a:solidFill>
                        <a:latin typeface="Spartan"/>
                        <a:ea typeface="Spartan"/>
                        <a:cs typeface="Spartan"/>
                        <a:sym typeface="Spartan"/>
                      </a:rPr>
                      <a:t>Use numbers and specific examples to highlight your successes.</a:t>
                    </a:r>
                    <a:endParaRPr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endParaRPr>
                  </a:p>
                </p:txBody>
              </p:sp>
              <p:sp>
                <p:nvSpPr>
                  <p:cNvPr id="228" name="Google Shape;228;p14"/>
                  <p:cNvSpPr/>
                  <p:nvPr/>
                </p:nvSpPr>
                <p:spPr>
                  <a:xfrm>
                    <a:off x="3363625" y="2968925"/>
                    <a:ext cx="27900" cy="27900"/>
                  </a:xfrm>
                  <a:prstGeom prst="ellipse">
                    <a:avLst/>
                  </a:pr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229" name="Google Shape;229;p14"/>
                <p:cNvSpPr txBox="1"/>
                <p:nvPr/>
              </p:nvSpPr>
              <p:spPr>
                <a:xfrm>
                  <a:off x="3462775" y="9980121"/>
                  <a:ext cx="355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Include details on notable projects.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30" name="Google Shape;230;p14"/>
                <p:cNvSpPr txBox="1"/>
                <p:nvPr/>
              </p:nvSpPr>
              <p:spPr>
                <a:xfrm>
                  <a:off x="3239999" y="9301897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[Location]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grpSp>
              <p:nvGrpSpPr>
                <p:cNvPr id="231" name="Google Shape;231;p14"/>
                <p:cNvGrpSpPr/>
                <p:nvPr/>
              </p:nvGrpSpPr>
              <p:grpSpPr>
                <a:xfrm>
                  <a:off x="3363625" y="10046478"/>
                  <a:ext cx="3656250" cy="301253"/>
                  <a:chOff x="3363625" y="2968925"/>
                  <a:chExt cx="3656250" cy="301253"/>
                </a:xfrm>
              </p:grpSpPr>
              <p:sp>
                <p:nvSpPr>
                  <p:cNvPr id="232" name="Google Shape;232;p14"/>
                  <p:cNvSpPr txBox="1"/>
                  <p:nvPr/>
                </p:nvSpPr>
                <p:spPr>
                  <a:xfrm>
                    <a:off x="3462775" y="3131578"/>
                    <a:ext cx="35571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6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666666"/>
                        </a:solidFill>
                        <a:latin typeface="Spartan"/>
                        <a:ea typeface="Spartan"/>
                        <a:cs typeface="Spartan"/>
                        <a:sym typeface="Spartan"/>
                      </a:rPr>
                      <a:t>Quantify your achievements to demonstrate  your impact.</a:t>
                    </a:r>
                    <a:endParaRPr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endParaRPr>
                  </a:p>
                </p:txBody>
              </p:sp>
              <p:sp>
                <p:nvSpPr>
                  <p:cNvPr id="233" name="Google Shape;233;p14"/>
                  <p:cNvSpPr/>
                  <p:nvPr/>
                </p:nvSpPr>
                <p:spPr>
                  <a:xfrm>
                    <a:off x="3363625" y="2968925"/>
                    <a:ext cx="27900" cy="27900"/>
                  </a:xfrm>
                  <a:prstGeom prst="ellipse">
                    <a:avLst/>
                  </a:pr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666666"/>
                      </a:solidFill>
                    </a:endParaRPr>
                  </a:p>
                </p:txBody>
              </p:sp>
            </p:grpSp>
          </p:grpSp>
          <p:sp>
            <p:nvSpPr>
              <p:cNvPr id="234" name="Google Shape;234;p14"/>
              <p:cNvSpPr/>
              <p:nvPr/>
            </p:nvSpPr>
            <p:spPr>
              <a:xfrm>
                <a:off x="3363625" y="5940005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235" name="Google Shape;235;p14"/>
            <p:cNvGrpSpPr/>
            <p:nvPr/>
          </p:nvGrpSpPr>
          <p:grpSpPr>
            <a:xfrm>
              <a:off x="3239999" y="6471175"/>
              <a:ext cx="3780000" cy="1273308"/>
              <a:chOff x="3239999" y="6471175"/>
              <a:chExt cx="3780000" cy="1273308"/>
            </a:xfrm>
          </p:grpSpPr>
          <p:grpSp>
            <p:nvGrpSpPr>
              <p:cNvPr id="236" name="Google Shape;236;p14"/>
              <p:cNvGrpSpPr/>
              <p:nvPr/>
            </p:nvGrpSpPr>
            <p:grpSpPr>
              <a:xfrm>
                <a:off x="3239999" y="6471175"/>
                <a:ext cx="3780000" cy="366450"/>
                <a:chOff x="3239999" y="2459725"/>
                <a:chExt cx="3780000" cy="366450"/>
              </a:xfrm>
            </p:grpSpPr>
            <p:sp>
              <p:nvSpPr>
                <p:cNvPr id="237" name="Google Shape;237;p14"/>
                <p:cNvSpPr txBox="1"/>
                <p:nvPr/>
              </p:nvSpPr>
              <p:spPr>
                <a:xfrm>
                  <a:off x="3239999" y="245972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[Previous Job Title]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38" name="Google Shape;238;p14"/>
                <p:cNvSpPr txBox="1"/>
                <p:nvPr/>
              </p:nvSpPr>
              <p:spPr>
                <a:xfrm>
                  <a:off x="5707200" y="2475175"/>
                  <a:ext cx="13128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latin typeface="Spartan"/>
                      <a:ea typeface="Spartan"/>
                      <a:cs typeface="Spartan"/>
                      <a:sym typeface="Spartan"/>
                    </a:rPr>
                    <a:t>2021 - 2022</a:t>
                  </a:r>
                  <a:endParaRPr sz="800"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39" name="Google Shape;239;p14"/>
                <p:cNvSpPr txBox="1"/>
                <p:nvPr/>
              </p:nvSpPr>
              <p:spPr>
                <a:xfrm>
                  <a:off x="3239999" y="268757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[Previous Company Name],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</p:grpSp>
          <p:grpSp>
            <p:nvGrpSpPr>
              <p:cNvPr id="240" name="Google Shape;240;p14"/>
              <p:cNvGrpSpPr/>
              <p:nvPr/>
            </p:nvGrpSpPr>
            <p:grpSpPr>
              <a:xfrm>
                <a:off x="3363625" y="7155479"/>
                <a:ext cx="3656250" cy="138600"/>
                <a:chOff x="3363625" y="2915429"/>
                <a:chExt cx="3656250" cy="138600"/>
              </a:xfrm>
            </p:grpSpPr>
            <p:sp>
              <p:nvSpPr>
                <p:cNvPr id="241" name="Google Shape;241;p14"/>
                <p:cNvSpPr txBox="1"/>
                <p:nvPr/>
              </p:nvSpPr>
              <p:spPr>
                <a:xfrm>
                  <a:off x="3462775" y="2915429"/>
                  <a:ext cx="355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Clearly outline your main responsibilities.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42" name="Google Shape;242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666666"/>
                    </a:solidFill>
                  </a:endParaRPr>
                </a:p>
              </p:txBody>
            </p:sp>
          </p:grpSp>
          <p:sp>
            <p:nvSpPr>
              <p:cNvPr id="243" name="Google Shape;243;p14"/>
              <p:cNvSpPr txBox="1"/>
              <p:nvPr/>
            </p:nvSpPr>
            <p:spPr>
              <a:xfrm>
                <a:off x="3239999" y="6927250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[Location]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grpSp>
            <p:nvGrpSpPr>
              <p:cNvPr id="244" name="Google Shape;244;p14"/>
              <p:cNvGrpSpPr/>
              <p:nvPr/>
            </p:nvGrpSpPr>
            <p:grpSpPr>
              <a:xfrm>
                <a:off x="3363625" y="7380673"/>
                <a:ext cx="3656250" cy="138600"/>
                <a:chOff x="3363625" y="7380673"/>
                <a:chExt cx="3656250" cy="138600"/>
              </a:xfrm>
            </p:grpSpPr>
            <p:sp>
              <p:nvSpPr>
                <p:cNvPr id="245" name="Google Shape;245;p14"/>
                <p:cNvSpPr txBox="1"/>
                <p:nvPr/>
              </p:nvSpPr>
              <p:spPr>
                <a:xfrm>
                  <a:off x="3462775" y="7380673"/>
                  <a:ext cx="355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Quantify your achievements to demonstrate  your impact.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46" name="Google Shape;246;p14"/>
                <p:cNvSpPr/>
                <p:nvPr/>
              </p:nvSpPr>
              <p:spPr>
                <a:xfrm>
                  <a:off x="3363625" y="7436218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666666"/>
                    </a:solidFill>
                  </a:endParaRPr>
                </a:p>
              </p:txBody>
            </p:sp>
          </p:grpSp>
          <p:grpSp>
            <p:nvGrpSpPr>
              <p:cNvPr id="247" name="Google Shape;247;p14"/>
              <p:cNvGrpSpPr/>
              <p:nvPr/>
            </p:nvGrpSpPr>
            <p:grpSpPr>
              <a:xfrm>
                <a:off x="3363625" y="7605883"/>
                <a:ext cx="3656250" cy="138600"/>
                <a:chOff x="3363625" y="7834483"/>
                <a:chExt cx="3656250" cy="138600"/>
              </a:xfrm>
            </p:grpSpPr>
            <p:sp>
              <p:nvSpPr>
                <p:cNvPr id="248" name="Google Shape;248;p14"/>
                <p:cNvSpPr txBox="1"/>
                <p:nvPr/>
              </p:nvSpPr>
              <p:spPr>
                <a:xfrm>
                  <a:off x="3462775" y="7834483"/>
                  <a:ext cx="355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Include details on notable projects.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49" name="Google Shape;249;p14"/>
                <p:cNvSpPr/>
                <p:nvPr/>
              </p:nvSpPr>
              <p:spPr>
                <a:xfrm>
                  <a:off x="3363625" y="788185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666666"/>
                    </a:solidFill>
                  </a:endParaRPr>
                </a:p>
              </p:txBody>
            </p:sp>
          </p:grpSp>
        </p:grpSp>
      </p:grpSp>
      <p:sp>
        <p:nvSpPr>
          <p:cNvPr id="250" name="Google Shape;250;p14"/>
          <p:cNvSpPr txBox="1"/>
          <p:nvPr/>
        </p:nvSpPr>
        <p:spPr>
          <a:xfrm>
            <a:off x="540000" y="3046100"/>
            <a:ext cx="2288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rPr>
              <a:t>[Location]</a:t>
            </a:r>
            <a:endParaRPr sz="900">
              <a:solidFill>
                <a:srgbClr val="3F3E3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251" name="Google Shape;251;p14"/>
          <p:cNvGrpSpPr/>
          <p:nvPr/>
        </p:nvGrpSpPr>
        <p:grpSpPr>
          <a:xfrm>
            <a:off x="539999" y="1857600"/>
            <a:ext cx="2288701" cy="2466075"/>
            <a:chOff x="539999" y="1857600"/>
            <a:chExt cx="2288701" cy="2466075"/>
          </a:xfrm>
        </p:grpSpPr>
        <p:sp>
          <p:nvSpPr>
            <p:cNvPr id="252" name="Google Shape;252;p14"/>
            <p:cNvSpPr txBox="1"/>
            <p:nvPr/>
          </p:nvSpPr>
          <p:spPr>
            <a:xfrm>
              <a:off x="539999" y="1857600"/>
              <a:ext cx="2288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VOLUNTEER 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EXPERIENCE 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253" name="Google Shape;253;p14"/>
            <p:cNvGrpSpPr/>
            <p:nvPr/>
          </p:nvGrpSpPr>
          <p:grpSpPr>
            <a:xfrm>
              <a:off x="540000" y="2590025"/>
              <a:ext cx="2288700" cy="1733650"/>
              <a:chOff x="540000" y="2590025"/>
              <a:chExt cx="2288700" cy="1733650"/>
            </a:xfrm>
          </p:grpSpPr>
          <p:grpSp>
            <p:nvGrpSpPr>
              <p:cNvPr id="254" name="Google Shape;254;p14"/>
              <p:cNvGrpSpPr/>
              <p:nvPr/>
            </p:nvGrpSpPr>
            <p:grpSpPr>
              <a:xfrm>
                <a:off x="540000" y="2590025"/>
                <a:ext cx="2288700" cy="366450"/>
                <a:chOff x="3240000" y="2459716"/>
                <a:chExt cx="2288700" cy="366450"/>
              </a:xfrm>
            </p:grpSpPr>
            <p:sp>
              <p:nvSpPr>
                <p:cNvPr id="255" name="Google Shape;255;p14"/>
                <p:cNvSpPr txBox="1"/>
                <p:nvPr/>
              </p:nvSpPr>
              <p:spPr>
                <a:xfrm>
                  <a:off x="3240000" y="2459716"/>
                  <a:ext cx="2288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[Volunteer Role]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56" name="Google Shape;256;p14"/>
                <p:cNvSpPr txBox="1"/>
                <p:nvPr/>
              </p:nvSpPr>
              <p:spPr>
                <a:xfrm>
                  <a:off x="3240000" y="2687566"/>
                  <a:ext cx="2267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[Organization Name],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</p:grpSp>
          <p:grpSp>
            <p:nvGrpSpPr>
              <p:cNvPr id="257" name="Google Shape;257;p14"/>
              <p:cNvGrpSpPr/>
              <p:nvPr/>
            </p:nvGrpSpPr>
            <p:grpSpPr>
              <a:xfrm>
                <a:off x="663625" y="3500025"/>
                <a:ext cx="2143350" cy="367200"/>
                <a:chOff x="3363625" y="2915416"/>
                <a:chExt cx="2143350" cy="367200"/>
              </a:xfrm>
            </p:grpSpPr>
            <p:sp>
              <p:nvSpPr>
                <p:cNvPr id="258" name="Google Shape;258;p14"/>
                <p:cNvSpPr txBox="1"/>
                <p:nvPr/>
              </p:nvSpPr>
              <p:spPr>
                <a:xfrm>
                  <a:off x="3462775" y="2915416"/>
                  <a:ext cx="2044200" cy="36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Briefly describe your volunteer 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work.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59" name="Google Shape;259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" name="Google Shape;260;p14"/>
              <p:cNvGrpSpPr/>
              <p:nvPr/>
            </p:nvGrpSpPr>
            <p:grpSpPr>
              <a:xfrm>
                <a:off x="663625" y="3956475"/>
                <a:ext cx="2164950" cy="367200"/>
                <a:chOff x="3363625" y="2915416"/>
                <a:chExt cx="2164950" cy="367200"/>
              </a:xfrm>
            </p:grpSpPr>
            <p:sp>
              <p:nvSpPr>
                <p:cNvPr id="261" name="Google Shape;261;p14"/>
                <p:cNvSpPr txBox="1"/>
                <p:nvPr/>
              </p:nvSpPr>
              <p:spPr>
                <a:xfrm>
                  <a:off x="3462775" y="2915416"/>
                  <a:ext cx="2065800" cy="36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Focus on transferable skills and 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666666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experiences.</a:t>
                  </a:r>
                  <a:endParaRPr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262" name="Google Shape;262;p14"/>
                <p:cNvSpPr/>
                <p:nvPr/>
              </p:nvSpPr>
              <p:spPr>
                <a:xfrm>
                  <a:off x="3363625" y="2968925"/>
                  <a:ext cx="27900" cy="27900"/>
                </a:xfrm>
                <a:prstGeom prst="ellips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3" name="Google Shape;263;p14"/>
              <p:cNvSpPr txBox="1"/>
              <p:nvPr/>
            </p:nvSpPr>
            <p:spPr>
              <a:xfrm>
                <a:off x="540000" y="3267112"/>
                <a:ext cx="2288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[Month/Year] – [Month/Year]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</p:grpSp>
      <p:grpSp>
        <p:nvGrpSpPr>
          <p:cNvPr id="264" name="Google Shape;264;p14"/>
          <p:cNvGrpSpPr/>
          <p:nvPr/>
        </p:nvGrpSpPr>
        <p:grpSpPr>
          <a:xfrm>
            <a:off x="540004" y="4865308"/>
            <a:ext cx="2306032" cy="1607692"/>
            <a:chOff x="540004" y="4865308"/>
            <a:chExt cx="2306032" cy="1607692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540004" y="4865308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PUBLICATIONS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266" name="Google Shape;266;p14"/>
            <p:cNvGrpSpPr/>
            <p:nvPr/>
          </p:nvGrpSpPr>
          <p:grpSpPr>
            <a:xfrm>
              <a:off x="557327" y="5427725"/>
              <a:ext cx="2288709" cy="595800"/>
              <a:chOff x="557325" y="5351525"/>
              <a:chExt cx="2416289" cy="595800"/>
            </a:xfrm>
          </p:grpSpPr>
          <p:sp>
            <p:nvSpPr>
              <p:cNvPr id="267" name="Google Shape;267;p14"/>
              <p:cNvSpPr txBox="1"/>
              <p:nvPr/>
            </p:nvSpPr>
            <p:spPr>
              <a:xfrm>
                <a:off x="684914" y="5351525"/>
                <a:ext cx="2288700" cy="5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List any relevant publications,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research, or articles you’ve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authored or co-authored.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557325" y="5404197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14"/>
            <p:cNvGrpSpPr/>
            <p:nvPr/>
          </p:nvGrpSpPr>
          <p:grpSpPr>
            <a:xfrm>
              <a:off x="557327" y="6105800"/>
              <a:ext cx="2288709" cy="367200"/>
              <a:chOff x="557325" y="5351525"/>
              <a:chExt cx="2416289" cy="367200"/>
            </a:xfrm>
          </p:grpSpPr>
          <p:sp>
            <p:nvSpPr>
              <p:cNvPr id="270" name="Google Shape;270;p14"/>
              <p:cNvSpPr txBox="1"/>
              <p:nvPr/>
            </p:nvSpPr>
            <p:spPr>
              <a:xfrm>
                <a:off x="684914" y="5351525"/>
                <a:ext cx="22887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Include title, publication </a:t>
                </a: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name,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and date.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557325" y="5404197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2" name="Google Shape;272;p14"/>
          <p:cNvGrpSpPr/>
          <p:nvPr/>
        </p:nvGrpSpPr>
        <p:grpSpPr>
          <a:xfrm>
            <a:off x="540004" y="7042041"/>
            <a:ext cx="2433610" cy="1607692"/>
            <a:chOff x="540004" y="7042041"/>
            <a:chExt cx="2433610" cy="1607692"/>
          </a:xfrm>
        </p:grpSpPr>
        <p:sp>
          <p:nvSpPr>
            <p:cNvPr id="273" name="Google Shape;273;p14"/>
            <p:cNvSpPr txBox="1"/>
            <p:nvPr/>
          </p:nvSpPr>
          <p:spPr>
            <a:xfrm>
              <a:off x="540004" y="7042041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LANGUAGES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274" name="Google Shape;274;p14"/>
            <p:cNvGrpSpPr/>
            <p:nvPr/>
          </p:nvGrpSpPr>
          <p:grpSpPr>
            <a:xfrm>
              <a:off x="557325" y="7604457"/>
              <a:ext cx="2416289" cy="595800"/>
              <a:chOff x="557325" y="5351525"/>
              <a:chExt cx="2416289" cy="595800"/>
            </a:xfrm>
          </p:grpSpPr>
          <p:sp>
            <p:nvSpPr>
              <p:cNvPr id="275" name="Google Shape;275;p14"/>
              <p:cNvSpPr txBox="1"/>
              <p:nvPr/>
            </p:nvSpPr>
            <p:spPr>
              <a:xfrm>
                <a:off x="684914" y="5351525"/>
                <a:ext cx="2288700" cy="5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List languages you speak, read,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or write, along with your proficiency level.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76" name="Google Shape;276;p14"/>
              <p:cNvSpPr/>
              <p:nvPr/>
            </p:nvSpPr>
            <p:spPr>
              <a:xfrm>
                <a:off x="557325" y="5404197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Google Shape;277;p14"/>
            <p:cNvGrpSpPr/>
            <p:nvPr/>
          </p:nvGrpSpPr>
          <p:grpSpPr>
            <a:xfrm>
              <a:off x="557325" y="8282532"/>
              <a:ext cx="2416289" cy="367200"/>
              <a:chOff x="557325" y="5351525"/>
              <a:chExt cx="2416289" cy="367200"/>
            </a:xfrm>
          </p:grpSpPr>
          <p:sp>
            <p:nvSpPr>
              <p:cNvPr id="278" name="Google Shape;278;p14"/>
              <p:cNvSpPr txBox="1"/>
              <p:nvPr/>
            </p:nvSpPr>
            <p:spPr>
              <a:xfrm>
                <a:off x="684914" y="5351525"/>
                <a:ext cx="22887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Example: English (Fluent),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Spanish (Conversational).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557325" y="5404197"/>
                <a:ext cx="27900" cy="2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5"/>
          <p:cNvGrpSpPr/>
          <p:nvPr/>
        </p:nvGrpSpPr>
        <p:grpSpPr>
          <a:xfrm>
            <a:off x="270000" y="270000"/>
            <a:ext cx="7020050" cy="10152000"/>
            <a:chOff x="270000" y="270000"/>
            <a:chExt cx="7020050" cy="10152000"/>
          </a:xfrm>
        </p:grpSpPr>
        <p:sp>
          <p:nvSpPr>
            <p:cNvPr id="285" name="Google Shape;285;p15"/>
            <p:cNvSpPr/>
            <p:nvPr/>
          </p:nvSpPr>
          <p:spPr>
            <a:xfrm>
              <a:off x="270000" y="270000"/>
              <a:ext cx="7020000" cy="1350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2999750" y="1620000"/>
              <a:ext cx="42903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70000" y="1617400"/>
              <a:ext cx="27297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491018" y="372749"/>
            <a:ext cx="6002100" cy="1026601"/>
            <a:chOff x="491018" y="372749"/>
            <a:chExt cx="6002100" cy="1026601"/>
          </a:xfrm>
        </p:grpSpPr>
        <p:sp>
          <p:nvSpPr>
            <p:cNvPr id="289" name="Google Shape;289;p15"/>
            <p:cNvSpPr txBox="1"/>
            <p:nvPr/>
          </p:nvSpPr>
          <p:spPr>
            <a:xfrm>
              <a:off x="491018" y="372749"/>
              <a:ext cx="6002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dk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ELIZABETH</a:t>
              </a:r>
              <a:r>
                <a:rPr lang="uk" sz="51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uk" sz="5100">
                  <a:solidFill>
                    <a:schemeClr val="dk1"/>
                  </a:solidFill>
                  <a:latin typeface="Fira Sans Thin"/>
                  <a:ea typeface="Fira Sans Thin"/>
                  <a:cs typeface="Fira Sans Thin"/>
                  <a:sym typeface="Fira Sans Thin"/>
                </a:rPr>
                <a:t>WEHNER</a:t>
              </a:r>
              <a:endParaRPr sz="5100">
                <a:solidFill>
                  <a:schemeClr val="dk1"/>
                </a:solidFill>
                <a:latin typeface="Fira Sans Thin"/>
                <a:ea typeface="Fira Sans Thin"/>
                <a:cs typeface="Fira Sans Thin"/>
                <a:sym typeface="Fira Sans Thin"/>
              </a:endParaRPr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533044" y="1122150"/>
              <a:ext cx="2706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E35"/>
                  </a:solidFill>
                  <a:latin typeface="Fira Sans"/>
                  <a:ea typeface="Fira Sans"/>
                  <a:cs typeface="Fira Sans"/>
                  <a:sym typeface="Fira Sans"/>
                </a:rPr>
                <a:t>CLEAN CV</a:t>
              </a:r>
              <a:endParaRPr sz="1800">
                <a:solidFill>
                  <a:srgbClr val="3F3E3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91" name="Google Shape;291;p15"/>
          <p:cNvGrpSpPr/>
          <p:nvPr/>
        </p:nvGrpSpPr>
        <p:grpSpPr>
          <a:xfrm>
            <a:off x="540000" y="1855526"/>
            <a:ext cx="2459600" cy="1754469"/>
            <a:chOff x="540000" y="4091781"/>
            <a:chExt cx="2459600" cy="1754469"/>
          </a:xfrm>
        </p:grpSpPr>
        <p:sp>
          <p:nvSpPr>
            <p:cNvPr id="292" name="Google Shape;292;p15"/>
            <p:cNvSpPr txBox="1"/>
            <p:nvPr/>
          </p:nvSpPr>
          <p:spPr>
            <a:xfrm>
              <a:off x="540004" y="4091781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CONTACT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293" name="Google Shape;293;p15"/>
            <p:cNvGrpSpPr/>
            <p:nvPr/>
          </p:nvGrpSpPr>
          <p:grpSpPr>
            <a:xfrm>
              <a:off x="551413" y="4574627"/>
              <a:ext cx="2316790" cy="138600"/>
              <a:chOff x="551413" y="4727027"/>
              <a:chExt cx="2316790" cy="138600"/>
            </a:xfrm>
          </p:grpSpPr>
          <p:sp>
            <p:nvSpPr>
              <p:cNvPr id="294" name="Google Shape;294;p15"/>
              <p:cNvSpPr txBox="1"/>
              <p:nvPr/>
            </p:nvSpPr>
            <p:spPr>
              <a:xfrm>
                <a:off x="709103" y="4727027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(555) 555-5555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295" name="Google Shape;29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1413" y="4727122"/>
                <a:ext cx="80025" cy="124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6" name="Google Shape;296;p15"/>
            <p:cNvGrpSpPr/>
            <p:nvPr/>
          </p:nvGrpSpPr>
          <p:grpSpPr>
            <a:xfrm>
              <a:off x="540000" y="4795499"/>
              <a:ext cx="2328203" cy="138600"/>
              <a:chOff x="540000" y="4947898"/>
              <a:chExt cx="2328203" cy="138600"/>
            </a:xfrm>
          </p:grpSpPr>
          <p:sp>
            <p:nvSpPr>
              <p:cNvPr id="297" name="Google Shape;297;p15"/>
              <p:cNvSpPr txBox="1"/>
              <p:nvPr/>
            </p:nvSpPr>
            <p:spPr>
              <a:xfrm>
                <a:off x="709103" y="4947898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bettywehner@email.ltd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298" name="Google Shape;298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0000" y="4965773"/>
                <a:ext cx="102850" cy="102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9" name="Google Shape;299;p15"/>
            <p:cNvGrpSpPr/>
            <p:nvPr/>
          </p:nvGrpSpPr>
          <p:grpSpPr>
            <a:xfrm>
              <a:off x="551413" y="5023350"/>
              <a:ext cx="2448188" cy="367200"/>
              <a:chOff x="551413" y="5175749"/>
              <a:chExt cx="2448188" cy="367200"/>
            </a:xfrm>
          </p:grpSpPr>
          <p:sp>
            <p:nvSpPr>
              <p:cNvPr id="300" name="Google Shape;300;p15"/>
              <p:cNvSpPr txBox="1"/>
              <p:nvPr/>
            </p:nvSpPr>
            <p:spPr>
              <a:xfrm>
                <a:off x="709100" y="5175749"/>
                <a:ext cx="22905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23 Main Street, Anytown,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USA 12345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01" name="Google Shape;301;p1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1413" y="5184641"/>
                <a:ext cx="80025" cy="1040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2" name="Google Shape;302;p15"/>
            <p:cNvGrpSpPr/>
            <p:nvPr/>
          </p:nvGrpSpPr>
          <p:grpSpPr>
            <a:xfrm>
              <a:off x="545701" y="5479800"/>
              <a:ext cx="2137401" cy="138600"/>
              <a:chOff x="545701" y="5403599"/>
              <a:chExt cx="2137401" cy="138600"/>
            </a:xfrm>
          </p:grpSpPr>
          <p:sp>
            <p:nvSpPr>
              <p:cNvPr id="303" name="Google Shape;303;p15"/>
              <p:cNvSpPr txBox="1"/>
              <p:nvPr/>
            </p:nvSpPr>
            <p:spPr>
              <a:xfrm>
                <a:off x="709103" y="5403599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[LinkedIn Profile]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04" name="Google Shape;304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5701" y="5423798"/>
                <a:ext cx="91447" cy="87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5" name="Google Shape;305;p15"/>
            <p:cNvGrpSpPr/>
            <p:nvPr/>
          </p:nvGrpSpPr>
          <p:grpSpPr>
            <a:xfrm>
              <a:off x="540000" y="5707650"/>
              <a:ext cx="2143103" cy="138600"/>
              <a:chOff x="540000" y="5631450"/>
              <a:chExt cx="2143103" cy="138600"/>
            </a:xfrm>
          </p:grpSpPr>
          <p:sp>
            <p:nvSpPr>
              <p:cNvPr id="306" name="Google Shape;306;p15"/>
              <p:cNvSpPr txBox="1"/>
              <p:nvPr/>
            </p:nvSpPr>
            <p:spPr>
              <a:xfrm>
                <a:off x="709103" y="5631450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bettywehner.ltd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07" name="Google Shape;307;p1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40000" y="5641523"/>
                <a:ext cx="102850" cy="102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8" name="Google Shape;308;p15"/>
          <p:cNvGrpSpPr/>
          <p:nvPr/>
        </p:nvGrpSpPr>
        <p:grpSpPr>
          <a:xfrm>
            <a:off x="3239999" y="1857606"/>
            <a:ext cx="3814201" cy="7660107"/>
            <a:chOff x="3239999" y="1857606"/>
            <a:chExt cx="3814201" cy="7660107"/>
          </a:xfrm>
        </p:grpSpPr>
        <p:sp>
          <p:nvSpPr>
            <p:cNvPr id="309" name="Google Shape;309;p15"/>
            <p:cNvSpPr txBox="1"/>
            <p:nvPr/>
          </p:nvSpPr>
          <p:spPr>
            <a:xfrm>
              <a:off x="3240004" y="1857606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COVER LETTER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310" name="Google Shape;310;p15"/>
            <p:cNvGrpSpPr/>
            <p:nvPr/>
          </p:nvGrpSpPr>
          <p:grpSpPr>
            <a:xfrm>
              <a:off x="3239999" y="2336015"/>
              <a:ext cx="3814201" cy="7181698"/>
              <a:chOff x="3239999" y="2336015"/>
              <a:chExt cx="3814201" cy="7181698"/>
            </a:xfrm>
          </p:grpSpPr>
          <p:grpSp>
            <p:nvGrpSpPr>
              <p:cNvPr id="311" name="Google Shape;311;p15"/>
              <p:cNvGrpSpPr/>
              <p:nvPr/>
            </p:nvGrpSpPr>
            <p:grpSpPr>
              <a:xfrm>
                <a:off x="3239999" y="2336015"/>
                <a:ext cx="2467200" cy="366450"/>
                <a:chOff x="3239999" y="2459725"/>
                <a:chExt cx="2467200" cy="366450"/>
              </a:xfrm>
            </p:grpSpPr>
            <p:sp>
              <p:nvSpPr>
                <p:cNvPr id="312" name="Google Shape;312;p15"/>
                <p:cNvSpPr txBox="1"/>
                <p:nvPr/>
              </p:nvSpPr>
              <p:spPr>
                <a:xfrm>
                  <a:off x="3239999" y="245972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John Smith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  <p:sp>
              <p:nvSpPr>
                <p:cNvPr id="313" name="Google Shape;313;p15"/>
                <p:cNvSpPr txBox="1"/>
                <p:nvPr/>
              </p:nvSpPr>
              <p:spPr>
                <a:xfrm>
                  <a:off x="3239999" y="2687575"/>
                  <a:ext cx="2467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F3E35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Hiring Manager</a:t>
                  </a:r>
                  <a:endParaRPr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</p:grpSp>
          <p:sp>
            <p:nvSpPr>
              <p:cNvPr id="314" name="Google Shape;314;p15"/>
              <p:cNvSpPr txBox="1"/>
              <p:nvPr/>
            </p:nvSpPr>
            <p:spPr>
              <a:xfrm>
                <a:off x="3240000" y="3020315"/>
                <a:ext cx="29940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456 Technology Way, 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Innovate City, ST 67890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15" name="Google Shape;315;p15"/>
              <p:cNvSpPr txBox="1"/>
              <p:nvPr/>
            </p:nvSpPr>
            <p:spPr>
              <a:xfrm>
                <a:off x="3239999" y="2792090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Tech Innovators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16" name="Google Shape;316;p15"/>
              <p:cNvSpPr txBox="1"/>
              <p:nvPr/>
            </p:nvSpPr>
            <p:spPr>
              <a:xfrm>
                <a:off x="3240000" y="3705375"/>
                <a:ext cx="299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Dear [Hiring Manager’s Name],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17" name="Google Shape;317;p15"/>
              <p:cNvSpPr txBox="1"/>
              <p:nvPr/>
            </p:nvSpPr>
            <p:spPr>
              <a:xfrm>
                <a:off x="3240000" y="4176200"/>
                <a:ext cx="3814200" cy="47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 am writing to express my interest in the [Job Title] position at [Company Name], as advertised on [where you found the job posting]. With [number] years of experience in [your field or industry], I am excited about the opportunity to contribute to your team and help [Company Name] achieve its goals.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In my previous role at [Current or Last Company Name], I [describe a key responsibility or project you handled]. Through this experience, I developed strong skills in [mention relevant skills], which I believe align closely with the requirements for this position.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I am eager to bring my expertise in software development, project management, and system optimization to Tech Innovators and help drive the company’s success.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Thank you for considering my application. I look forward to the opportunity to discuss how my background, skills, and certifications can contribute to the continued success of Tech Innovators.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18" name="Google Shape;318;p15"/>
              <p:cNvSpPr txBox="1"/>
              <p:nvPr/>
            </p:nvSpPr>
            <p:spPr>
              <a:xfrm>
                <a:off x="3240000" y="8929313"/>
                <a:ext cx="299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Sincerely,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19" name="Google Shape;319;p15"/>
              <p:cNvSpPr txBox="1"/>
              <p:nvPr/>
            </p:nvSpPr>
            <p:spPr>
              <a:xfrm>
                <a:off x="3240000" y="9379113"/>
                <a:ext cx="299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uk" sz="900">
                    <a:solidFill>
                      <a:srgbClr val="666666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Elizabeth Wehner</a:t>
                </a:r>
                <a:endParaRPr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6"/>
          <p:cNvGrpSpPr/>
          <p:nvPr/>
        </p:nvGrpSpPr>
        <p:grpSpPr>
          <a:xfrm>
            <a:off x="270000" y="270000"/>
            <a:ext cx="7020050" cy="10152000"/>
            <a:chOff x="270000" y="270000"/>
            <a:chExt cx="7020050" cy="10152000"/>
          </a:xfrm>
        </p:grpSpPr>
        <p:sp>
          <p:nvSpPr>
            <p:cNvPr id="325" name="Google Shape;325;p16"/>
            <p:cNvSpPr/>
            <p:nvPr/>
          </p:nvSpPr>
          <p:spPr>
            <a:xfrm>
              <a:off x="270000" y="270000"/>
              <a:ext cx="7020000" cy="1350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999750" y="1620000"/>
              <a:ext cx="42903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270000" y="1617400"/>
              <a:ext cx="2729700" cy="8802000"/>
            </a:xfrm>
            <a:prstGeom prst="rect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16"/>
          <p:cNvGrpSpPr/>
          <p:nvPr/>
        </p:nvGrpSpPr>
        <p:grpSpPr>
          <a:xfrm>
            <a:off x="491018" y="372749"/>
            <a:ext cx="6002100" cy="1026601"/>
            <a:chOff x="491018" y="372749"/>
            <a:chExt cx="6002100" cy="1026601"/>
          </a:xfrm>
        </p:grpSpPr>
        <p:sp>
          <p:nvSpPr>
            <p:cNvPr id="329" name="Google Shape;329;p16"/>
            <p:cNvSpPr txBox="1"/>
            <p:nvPr/>
          </p:nvSpPr>
          <p:spPr>
            <a:xfrm>
              <a:off x="491018" y="372749"/>
              <a:ext cx="6002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dk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ELIZABETH</a:t>
              </a:r>
              <a:r>
                <a:rPr lang="uk" sz="51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uk" sz="5100">
                  <a:solidFill>
                    <a:schemeClr val="dk1"/>
                  </a:solidFill>
                  <a:latin typeface="Fira Sans Thin"/>
                  <a:ea typeface="Fira Sans Thin"/>
                  <a:cs typeface="Fira Sans Thin"/>
                  <a:sym typeface="Fira Sans Thin"/>
                </a:rPr>
                <a:t>WEHNER</a:t>
              </a:r>
              <a:endParaRPr sz="5100">
                <a:solidFill>
                  <a:schemeClr val="dk1"/>
                </a:solidFill>
                <a:latin typeface="Fira Sans Thin"/>
                <a:ea typeface="Fira Sans Thin"/>
                <a:cs typeface="Fira Sans Thin"/>
                <a:sym typeface="Fira Sans Thin"/>
              </a:endParaRPr>
            </a:p>
          </p:txBody>
        </p:sp>
        <p:sp>
          <p:nvSpPr>
            <p:cNvPr id="330" name="Google Shape;330;p16"/>
            <p:cNvSpPr txBox="1"/>
            <p:nvPr/>
          </p:nvSpPr>
          <p:spPr>
            <a:xfrm>
              <a:off x="533044" y="1122150"/>
              <a:ext cx="2706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E35"/>
                  </a:solidFill>
                  <a:latin typeface="Fira Sans"/>
                  <a:ea typeface="Fira Sans"/>
                  <a:cs typeface="Fira Sans"/>
                  <a:sym typeface="Fira Sans"/>
                </a:rPr>
                <a:t>CLEAN CV</a:t>
              </a:r>
              <a:endParaRPr sz="1800">
                <a:solidFill>
                  <a:srgbClr val="3F3E3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31" name="Google Shape;331;p16"/>
          <p:cNvGrpSpPr/>
          <p:nvPr/>
        </p:nvGrpSpPr>
        <p:grpSpPr>
          <a:xfrm>
            <a:off x="540000" y="1855526"/>
            <a:ext cx="2459600" cy="1754469"/>
            <a:chOff x="540000" y="4091781"/>
            <a:chExt cx="2459600" cy="1754469"/>
          </a:xfrm>
        </p:grpSpPr>
        <p:sp>
          <p:nvSpPr>
            <p:cNvPr id="332" name="Google Shape;332;p16"/>
            <p:cNvSpPr txBox="1"/>
            <p:nvPr/>
          </p:nvSpPr>
          <p:spPr>
            <a:xfrm>
              <a:off x="540004" y="4091781"/>
              <a:ext cx="2159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CONTACT</a:t>
              </a:r>
              <a:endParaRPr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333" name="Google Shape;333;p16"/>
            <p:cNvGrpSpPr/>
            <p:nvPr/>
          </p:nvGrpSpPr>
          <p:grpSpPr>
            <a:xfrm>
              <a:off x="551413" y="4574627"/>
              <a:ext cx="2316790" cy="138600"/>
              <a:chOff x="551413" y="4727027"/>
              <a:chExt cx="2316790" cy="138600"/>
            </a:xfrm>
          </p:grpSpPr>
          <p:sp>
            <p:nvSpPr>
              <p:cNvPr id="334" name="Google Shape;334;p16"/>
              <p:cNvSpPr txBox="1"/>
              <p:nvPr/>
            </p:nvSpPr>
            <p:spPr>
              <a:xfrm>
                <a:off x="709103" y="4727027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(555) 555-5555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35" name="Google Shape;335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1413" y="4727122"/>
                <a:ext cx="80025" cy="124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6" name="Google Shape;336;p16"/>
            <p:cNvGrpSpPr/>
            <p:nvPr/>
          </p:nvGrpSpPr>
          <p:grpSpPr>
            <a:xfrm>
              <a:off x="540000" y="4795499"/>
              <a:ext cx="2328203" cy="138600"/>
              <a:chOff x="540000" y="4947898"/>
              <a:chExt cx="2328203" cy="138600"/>
            </a:xfrm>
          </p:grpSpPr>
          <p:sp>
            <p:nvSpPr>
              <p:cNvPr id="337" name="Google Shape;337;p16"/>
              <p:cNvSpPr txBox="1"/>
              <p:nvPr/>
            </p:nvSpPr>
            <p:spPr>
              <a:xfrm>
                <a:off x="709103" y="4947898"/>
                <a:ext cx="2159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bettywehner@email.ltd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38" name="Google Shape;338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0000" y="4965773"/>
                <a:ext cx="102850" cy="102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9" name="Google Shape;339;p16"/>
            <p:cNvGrpSpPr/>
            <p:nvPr/>
          </p:nvGrpSpPr>
          <p:grpSpPr>
            <a:xfrm>
              <a:off x="551413" y="5023350"/>
              <a:ext cx="2448188" cy="367200"/>
              <a:chOff x="551413" y="5175749"/>
              <a:chExt cx="2448188" cy="367200"/>
            </a:xfrm>
          </p:grpSpPr>
          <p:sp>
            <p:nvSpPr>
              <p:cNvPr id="340" name="Google Shape;340;p16"/>
              <p:cNvSpPr txBox="1"/>
              <p:nvPr/>
            </p:nvSpPr>
            <p:spPr>
              <a:xfrm>
                <a:off x="709100" y="5175749"/>
                <a:ext cx="2290500" cy="3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23 Main Street, Anytown, 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USA 12345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41" name="Google Shape;341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1413" y="5184641"/>
                <a:ext cx="80025" cy="1040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" name="Google Shape;342;p16"/>
            <p:cNvGrpSpPr/>
            <p:nvPr/>
          </p:nvGrpSpPr>
          <p:grpSpPr>
            <a:xfrm>
              <a:off x="545701" y="5479800"/>
              <a:ext cx="2137401" cy="138600"/>
              <a:chOff x="545701" y="5403599"/>
              <a:chExt cx="2137401" cy="138600"/>
            </a:xfrm>
          </p:grpSpPr>
          <p:sp>
            <p:nvSpPr>
              <p:cNvPr id="343" name="Google Shape;343;p16"/>
              <p:cNvSpPr txBox="1"/>
              <p:nvPr/>
            </p:nvSpPr>
            <p:spPr>
              <a:xfrm>
                <a:off x="709103" y="5403599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[LinkedIn Profile]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44" name="Google Shape;344;p1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5701" y="5423798"/>
                <a:ext cx="91447" cy="87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" name="Google Shape;345;p16"/>
            <p:cNvGrpSpPr/>
            <p:nvPr/>
          </p:nvGrpSpPr>
          <p:grpSpPr>
            <a:xfrm>
              <a:off x="540000" y="5707650"/>
              <a:ext cx="2143103" cy="138600"/>
              <a:chOff x="540000" y="5631450"/>
              <a:chExt cx="2143103" cy="138600"/>
            </a:xfrm>
          </p:grpSpPr>
          <p:sp>
            <p:nvSpPr>
              <p:cNvPr id="346" name="Google Shape;346;p16"/>
              <p:cNvSpPr txBox="1"/>
              <p:nvPr/>
            </p:nvSpPr>
            <p:spPr>
              <a:xfrm>
                <a:off x="709103" y="5631450"/>
                <a:ext cx="1974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bettywehner.ltd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pic>
            <p:nvPicPr>
              <p:cNvPr id="347" name="Google Shape;347;p1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40000" y="5641523"/>
                <a:ext cx="102850" cy="102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8" name="Google Shape;348;p16"/>
          <p:cNvSpPr txBox="1"/>
          <p:nvPr/>
        </p:nvSpPr>
        <p:spPr>
          <a:xfrm>
            <a:off x="3239997" y="1857600"/>
            <a:ext cx="3386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REFERENCES</a:t>
            </a:r>
            <a:endParaRPr sz="13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349" name="Google Shape;349;p16"/>
          <p:cNvGrpSpPr/>
          <p:nvPr/>
        </p:nvGrpSpPr>
        <p:grpSpPr>
          <a:xfrm>
            <a:off x="3239999" y="2336015"/>
            <a:ext cx="2994001" cy="1507950"/>
            <a:chOff x="3239999" y="2336015"/>
            <a:chExt cx="2994001" cy="1507950"/>
          </a:xfrm>
        </p:grpSpPr>
        <p:grpSp>
          <p:nvGrpSpPr>
            <p:cNvPr id="350" name="Google Shape;350;p16"/>
            <p:cNvGrpSpPr/>
            <p:nvPr/>
          </p:nvGrpSpPr>
          <p:grpSpPr>
            <a:xfrm>
              <a:off x="3239999" y="2336015"/>
              <a:ext cx="2467200" cy="366450"/>
              <a:chOff x="3239999" y="2459725"/>
              <a:chExt cx="2467200" cy="366450"/>
            </a:xfrm>
          </p:grpSpPr>
          <p:sp>
            <p:nvSpPr>
              <p:cNvPr id="351" name="Google Shape;351;p16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Aaron</a:t>
                </a: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 Smith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52" name="Google Shape;352;p16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Senior Software Engineer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353" name="Google Shape;353;p16"/>
            <p:cNvSpPr txBox="1"/>
            <p:nvPr/>
          </p:nvSpPr>
          <p:spPr>
            <a:xfrm>
              <a:off x="3240000" y="3020315"/>
              <a:ext cx="29940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456 Technology Way, 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Innovate City, ST 67890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3239999" y="2792090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Tech Innovators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3240000" y="3477140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smith@mail.ltd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3240000" y="3705365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(555) 555-6789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357" name="Google Shape;357;p16"/>
          <p:cNvGrpSpPr/>
          <p:nvPr/>
        </p:nvGrpSpPr>
        <p:grpSpPr>
          <a:xfrm>
            <a:off x="3239999" y="4198490"/>
            <a:ext cx="2994001" cy="1507950"/>
            <a:chOff x="3239999" y="2336015"/>
            <a:chExt cx="2994001" cy="1507950"/>
          </a:xfrm>
        </p:grpSpPr>
        <p:grpSp>
          <p:nvGrpSpPr>
            <p:cNvPr id="358" name="Google Shape;358;p16"/>
            <p:cNvGrpSpPr/>
            <p:nvPr/>
          </p:nvGrpSpPr>
          <p:grpSpPr>
            <a:xfrm>
              <a:off x="3239999" y="2336015"/>
              <a:ext cx="2467200" cy="366450"/>
              <a:chOff x="3239999" y="2459725"/>
              <a:chExt cx="2467200" cy="366450"/>
            </a:xfrm>
          </p:grpSpPr>
          <p:sp>
            <p:nvSpPr>
              <p:cNvPr id="359" name="Google Shape;359;p16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Susan Johnson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60" name="Google Shape;360;p16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Project Manager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361" name="Google Shape;361;p16"/>
            <p:cNvSpPr txBox="1"/>
            <p:nvPr/>
          </p:nvSpPr>
          <p:spPr>
            <a:xfrm>
              <a:off x="3240000" y="3020315"/>
              <a:ext cx="29940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789 Innovation Drive,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Develop Town, ST 34567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3239999" y="2792090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Innovative Solutions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3240000" y="3477140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susan-ohnson@mail.ltd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3240000" y="3705365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(555) 555-3456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365" name="Google Shape;365;p16"/>
          <p:cNvGrpSpPr/>
          <p:nvPr/>
        </p:nvGrpSpPr>
        <p:grpSpPr>
          <a:xfrm>
            <a:off x="3239999" y="6060965"/>
            <a:ext cx="2994001" cy="1507950"/>
            <a:chOff x="3239999" y="2336015"/>
            <a:chExt cx="2994001" cy="1507950"/>
          </a:xfrm>
        </p:grpSpPr>
        <p:grpSp>
          <p:nvGrpSpPr>
            <p:cNvPr id="366" name="Google Shape;366;p16"/>
            <p:cNvGrpSpPr/>
            <p:nvPr/>
          </p:nvGrpSpPr>
          <p:grpSpPr>
            <a:xfrm>
              <a:off x="3239999" y="2336015"/>
              <a:ext cx="2467200" cy="366450"/>
              <a:chOff x="3239999" y="2459725"/>
              <a:chExt cx="2467200" cy="366450"/>
            </a:xfrm>
          </p:grpSpPr>
          <p:sp>
            <p:nvSpPr>
              <p:cNvPr id="367" name="Google Shape;367;p16"/>
              <p:cNvSpPr txBox="1"/>
              <p:nvPr/>
            </p:nvSpPr>
            <p:spPr>
              <a:xfrm>
                <a:off x="3239999" y="245972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Michael Brown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368" name="Google Shape;368;p16"/>
              <p:cNvSpPr txBox="1"/>
              <p:nvPr/>
            </p:nvSpPr>
            <p:spPr>
              <a:xfrm>
                <a:off x="3239999" y="2687575"/>
                <a:ext cx="2467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F3E35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Lead Developer</a:t>
                </a:r>
                <a:endParaRPr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369" name="Google Shape;369;p16"/>
            <p:cNvSpPr txBox="1"/>
            <p:nvPr/>
          </p:nvSpPr>
          <p:spPr>
            <a:xfrm>
              <a:off x="3240000" y="3020315"/>
              <a:ext cx="29940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101 Creative Blvd,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Tech City, ST 56789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70" name="Google Shape;370;p16"/>
            <p:cNvSpPr txBox="1"/>
            <p:nvPr/>
          </p:nvSpPr>
          <p:spPr>
            <a:xfrm>
              <a:off x="3239999" y="2792090"/>
              <a:ext cx="2467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F3E35"/>
                  </a:solidFill>
                  <a:latin typeface="Spartan"/>
                  <a:ea typeface="Spartan"/>
                  <a:cs typeface="Spartan"/>
                  <a:sym typeface="Spartan"/>
                </a:rPr>
                <a:t>Creative Tech</a:t>
              </a:r>
              <a:endParaRPr sz="900">
                <a:solidFill>
                  <a:srgbClr val="3F3E35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3240000" y="3477140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michaelbrown@mail.ltd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3240000" y="3705365"/>
              <a:ext cx="299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666666"/>
                  </a:solidFill>
                  <a:latin typeface="Spartan"/>
                  <a:ea typeface="Spartan"/>
                  <a:cs typeface="Spartan"/>
                  <a:sym typeface="Spartan"/>
                </a:rPr>
                <a:t>(555) 555-1010</a:t>
              </a:r>
              <a:endParaRPr sz="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