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7560000" cx="10692000"/>
  <p:notesSz cx="7560000" cy="10692000"/>
  <p:embeddedFontLst>
    <p:embeddedFont>
      <p:font typeface="Bitter"/>
      <p:regular r:id="rId7"/>
      <p:bold r:id="rId8"/>
      <p:italic r:id="rId9"/>
      <p:boldItalic r:id="rId10"/>
    </p:embeddedFont>
    <p:embeddedFont>
      <p:font typeface="Satisfy"/>
      <p:regular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219">
          <p15:clr>
            <a:srgbClr val="A4A3A4"/>
          </p15:clr>
        </p15:guide>
        <p15:guide id="2" pos="3796">
          <p15:clr>
            <a:srgbClr val="A4A3A4"/>
          </p15:clr>
        </p15:guide>
        <p15:guide id="3" pos="476">
          <p15:clr>
            <a:srgbClr val="9AA0A6"/>
          </p15:clr>
        </p15:guide>
        <p15:guide id="4" pos="6259">
          <p15:clr>
            <a:srgbClr val="9AA0A6"/>
          </p15:clr>
        </p15:guide>
        <p15:guide id="5" orient="horz" pos="4309">
          <p15:clr>
            <a:srgbClr val="9AA0A6"/>
          </p15:clr>
        </p15:guide>
        <p15:guide id="6" pos="567">
          <p15:clr>
            <a:srgbClr val="9AA0A6"/>
          </p15:clr>
        </p15:guide>
        <p15:guide id="7" pos="1320">
          <p15:clr>
            <a:srgbClr val="9AA0A6"/>
          </p15:clr>
        </p15:guide>
        <p15:guide id="8" orient="horz" pos="1304">
          <p15:clr>
            <a:srgbClr val="9AA0A6"/>
          </p15:clr>
        </p15:guide>
        <p15:guide id="9" orient="horz" pos="1587">
          <p15:clr>
            <a:srgbClr val="9AA0A6"/>
          </p15:clr>
        </p15:guide>
        <p15:guide id="10" pos="1361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219" orient="horz"/>
        <p:guide pos="3796"/>
        <p:guide pos="476"/>
        <p:guide pos="6259"/>
        <p:guide pos="4309" orient="horz"/>
        <p:guide pos="567"/>
        <p:guide pos="1320"/>
        <p:guide pos="1304" orient="horz"/>
        <p:guide pos="1587" orient="horz"/>
        <p:guide pos="136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Satisfy-regular.fntdata"/><Relationship Id="rId10" Type="http://schemas.openxmlformats.org/officeDocument/2006/relationships/font" Target="fonts/Bitter-boldItalic.fntdata"/><Relationship Id="rId9" Type="http://schemas.openxmlformats.org/officeDocument/2006/relationships/font" Target="fonts/Bitter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Bitter-regular.fntdata"/><Relationship Id="rId8" Type="http://schemas.openxmlformats.org/officeDocument/2006/relationships/font" Target="fonts/Bitter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indent="-3429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indent="-3429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indent="-3429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indent="-3429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indent="-3429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indent="-3429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indent="-3429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indent="-3429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10692000" cy="7560000"/>
          </a:xfrm>
          <a:prstGeom prst="rect">
            <a:avLst/>
          </a:prstGeom>
          <a:solidFill>
            <a:srgbClr val="64A8C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1898397" y="714363"/>
            <a:ext cx="4017300" cy="100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5300">
                <a:solidFill>
                  <a:srgbClr val="35536B"/>
                </a:solidFill>
                <a:latin typeface="Satisfy"/>
                <a:ea typeface="Satisfy"/>
                <a:cs typeface="Satisfy"/>
                <a:sym typeface="Satisfy"/>
              </a:rPr>
              <a:t>Class Schedule</a:t>
            </a:r>
            <a:endParaRPr sz="5300">
              <a:solidFill>
                <a:srgbClr val="35536B"/>
              </a:solidFill>
              <a:latin typeface="Satisfy"/>
              <a:ea typeface="Satisfy"/>
              <a:cs typeface="Satisfy"/>
              <a:sym typeface="Satisfy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8005" y="50405"/>
            <a:ext cx="10478049" cy="7439024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/>
          <p:nvPr/>
        </p:nvSpPr>
        <p:spPr>
          <a:xfrm>
            <a:off x="6033950" y="678225"/>
            <a:ext cx="3902100" cy="1108200"/>
          </a:xfrm>
          <a:prstGeom prst="roundRect">
            <a:avLst>
              <a:gd fmla="val 6890" name="adj"/>
            </a:avLst>
          </a:prstGeom>
          <a:noFill/>
          <a:ln cap="flat" cmpd="sng" w="19050">
            <a:solidFill>
              <a:srgbClr val="AAD1E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6191425" y="828075"/>
            <a:ext cx="3605100" cy="362400"/>
          </a:xfrm>
          <a:prstGeom prst="roundRect">
            <a:avLst>
              <a:gd fmla="val 14904" name="adj"/>
            </a:avLst>
          </a:prstGeom>
          <a:solidFill>
            <a:srgbClr val="FBF5E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/>
          <p:nvPr/>
        </p:nvSpPr>
        <p:spPr>
          <a:xfrm>
            <a:off x="6191425" y="1271000"/>
            <a:ext cx="3605100" cy="362400"/>
          </a:xfrm>
          <a:prstGeom prst="roundRect">
            <a:avLst>
              <a:gd fmla="val 14904" name="adj"/>
            </a:avLst>
          </a:prstGeom>
          <a:solidFill>
            <a:srgbClr val="FBF5E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0" name="Google Shape;60;p13"/>
          <p:cNvGrpSpPr/>
          <p:nvPr/>
        </p:nvGrpSpPr>
        <p:grpSpPr>
          <a:xfrm>
            <a:off x="900000" y="2071700"/>
            <a:ext cx="1195500" cy="4672513"/>
            <a:chOff x="900000" y="2071700"/>
            <a:chExt cx="1195500" cy="4672513"/>
          </a:xfrm>
        </p:grpSpPr>
        <p:sp>
          <p:nvSpPr>
            <p:cNvPr id="61" name="Google Shape;61;p13"/>
            <p:cNvSpPr/>
            <p:nvPr/>
          </p:nvSpPr>
          <p:spPr>
            <a:xfrm>
              <a:off x="900000" y="2071700"/>
              <a:ext cx="1195500" cy="448200"/>
            </a:xfrm>
            <a:prstGeom prst="roundRect">
              <a:avLst>
                <a:gd fmla="val 14904" name="adj"/>
              </a:avLst>
            </a:prstGeom>
            <a:solidFill>
              <a:srgbClr val="AAD1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" name="Google Shape;62;p13"/>
            <p:cNvSpPr/>
            <p:nvPr/>
          </p:nvSpPr>
          <p:spPr>
            <a:xfrm>
              <a:off x="900000" y="2599739"/>
              <a:ext cx="1195500" cy="448200"/>
            </a:xfrm>
            <a:prstGeom prst="roundRect">
              <a:avLst>
                <a:gd fmla="val 14904" name="adj"/>
              </a:avLst>
            </a:prstGeom>
            <a:solidFill>
              <a:srgbClr val="F3CE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" name="Google Shape;63;p13"/>
            <p:cNvSpPr/>
            <p:nvPr/>
          </p:nvSpPr>
          <p:spPr>
            <a:xfrm>
              <a:off x="900000" y="3127778"/>
              <a:ext cx="1195500" cy="448200"/>
            </a:xfrm>
            <a:prstGeom prst="roundRect">
              <a:avLst>
                <a:gd fmla="val 14904" name="adj"/>
              </a:avLst>
            </a:prstGeom>
            <a:solidFill>
              <a:srgbClr val="AAD1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" name="Google Shape;64;p13"/>
            <p:cNvSpPr/>
            <p:nvPr/>
          </p:nvSpPr>
          <p:spPr>
            <a:xfrm>
              <a:off x="900000" y="3655817"/>
              <a:ext cx="1195500" cy="448200"/>
            </a:xfrm>
            <a:prstGeom prst="roundRect">
              <a:avLst>
                <a:gd fmla="val 14904" name="adj"/>
              </a:avLst>
            </a:prstGeom>
            <a:solidFill>
              <a:srgbClr val="F3CE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13"/>
            <p:cNvSpPr/>
            <p:nvPr/>
          </p:nvSpPr>
          <p:spPr>
            <a:xfrm>
              <a:off x="900000" y="4183856"/>
              <a:ext cx="1195500" cy="448200"/>
            </a:xfrm>
            <a:prstGeom prst="roundRect">
              <a:avLst>
                <a:gd fmla="val 14904" name="adj"/>
              </a:avLst>
            </a:prstGeom>
            <a:solidFill>
              <a:srgbClr val="AAD1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" name="Google Shape;66;p13"/>
            <p:cNvSpPr/>
            <p:nvPr/>
          </p:nvSpPr>
          <p:spPr>
            <a:xfrm>
              <a:off x="900000" y="4711895"/>
              <a:ext cx="1195500" cy="448200"/>
            </a:xfrm>
            <a:prstGeom prst="roundRect">
              <a:avLst>
                <a:gd fmla="val 14904" name="adj"/>
              </a:avLst>
            </a:prstGeom>
            <a:solidFill>
              <a:srgbClr val="F3CE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" name="Google Shape;67;p13"/>
            <p:cNvSpPr/>
            <p:nvPr/>
          </p:nvSpPr>
          <p:spPr>
            <a:xfrm>
              <a:off x="900000" y="5239934"/>
              <a:ext cx="1195500" cy="448200"/>
            </a:xfrm>
            <a:prstGeom prst="roundRect">
              <a:avLst>
                <a:gd fmla="val 14904" name="adj"/>
              </a:avLst>
            </a:prstGeom>
            <a:solidFill>
              <a:srgbClr val="AAD1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" name="Google Shape;68;p13"/>
            <p:cNvSpPr/>
            <p:nvPr/>
          </p:nvSpPr>
          <p:spPr>
            <a:xfrm>
              <a:off x="900000" y="5767973"/>
              <a:ext cx="1195500" cy="448200"/>
            </a:xfrm>
            <a:prstGeom prst="roundRect">
              <a:avLst>
                <a:gd fmla="val 14904" name="adj"/>
              </a:avLst>
            </a:prstGeom>
            <a:solidFill>
              <a:srgbClr val="F3CE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" name="Google Shape;69;p13"/>
            <p:cNvSpPr/>
            <p:nvPr/>
          </p:nvSpPr>
          <p:spPr>
            <a:xfrm>
              <a:off x="900000" y="6296013"/>
              <a:ext cx="1195500" cy="448200"/>
            </a:xfrm>
            <a:prstGeom prst="roundRect">
              <a:avLst>
                <a:gd fmla="val 14904" name="adj"/>
              </a:avLst>
            </a:prstGeom>
            <a:solidFill>
              <a:srgbClr val="AAD1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0" name="Google Shape;70;p13"/>
          <p:cNvSpPr/>
          <p:nvPr/>
        </p:nvSpPr>
        <p:spPr>
          <a:xfrm>
            <a:off x="757250" y="1921675"/>
            <a:ext cx="9178800" cy="4941000"/>
          </a:xfrm>
          <a:prstGeom prst="roundRect">
            <a:avLst>
              <a:gd fmla="val 1831" name="adj"/>
            </a:avLst>
          </a:prstGeom>
          <a:noFill/>
          <a:ln cap="flat" cmpd="sng" w="19050">
            <a:solidFill>
              <a:srgbClr val="AAD1E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71" name="Google Shape;71;p13"/>
          <p:cNvGrpSpPr/>
          <p:nvPr/>
        </p:nvGrpSpPr>
        <p:grpSpPr>
          <a:xfrm>
            <a:off x="2183485" y="2071700"/>
            <a:ext cx="1195500" cy="4672513"/>
            <a:chOff x="2174288" y="2071700"/>
            <a:chExt cx="1195500" cy="4672513"/>
          </a:xfrm>
        </p:grpSpPr>
        <p:sp>
          <p:nvSpPr>
            <p:cNvPr id="72" name="Google Shape;72;p13"/>
            <p:cNvSpPr/>
            <p:nvPr/>
          </p:nvSpPr>
          <p:spPr>
            <a:xfrm>
              <a:off x="2174288" y="2071700"/>
              <a:ext cx="1195500" cy="448200"/>
            </a:xfrm>
            <a:prstGeom prst="roundRect">
              <a:avLst>
                <a:gd fmla="val 14904" name="adj"/>
              </a:avLst>
            </a:prstGeom>
            <a:solidFill>
              <a:srgbClr val="F3CE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3"/>
            <p:cNvSpPr/>
            <p:nvPr/>
          </p:nvSpPr>
          <p:spPr>
            <a:xfrm>
              <a:off x="2174288" y="2599739"/>
              <a:ext cx="1195500" cy="448200"/>
            </a:xfrm>
            <a:prstGeom prst="roundRect">
              <a:avLst>
                <a:gd fmla="val 14904" name="adj"/>
              </a:avLst>
            </a:prstGeom>
            <a:solidFill>
              <a:srgbClr val="FBF5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3"/>
            <p:cNvSpPr/>
            <p:nvPr/>
          </p:nvSpPr>
          <p:spPr>
            <a:xfrm>
              <a:off x="2174288" y="3127778"/>
              <a:ext cx="1195500" cy="448200"/>
            </a:xfrm>
            <a:prstGeom prst="roundRect">
              <a:avLst>
                <a:gd fmla="val 14904" name="adj"/>
              </a:avLst>
            </a:prstGeom>
            <a:solidFill>
              <a:srgbClr val="FBF5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3"/>
            <p:cNvSpPr/>
            <p:nvPr/>
          </p:nvSpPr>
          <p:spPr>
            <a:xfrm>
              <a:off x="2174288" y="3655817"/>
              <a:ext cx="1195500" cy="448200"/>
            </a:xfrm>
            <a:prstGeom prst="roundRect">
              <a:avLst>
                <a:gd fmla="val 14904" name="adj"/>
              </a:avLst>
            </a:prstGeom>
            <a:solidFill>
              <a:srgbClr val="FBF5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3"/>
            <p:cNvSpPr/>
            <p:nvPr/>
          </p:nvSpPr>
          <p:spPr>
            <a:xfrm>
              <a:off x="2174288" y="4183856"/>
              <a:ext cx="1195500" cy="448200"/>
            </a:xfrm>
            <a:prstGeom prst="roundRect">
              <a:avLst>
                <a:gd fmla="val 14904" name="adj"/>
              </a:avLst>
            </a:prstGeom>
            <a:solidFill>
              <a:srgbClr val="FBF5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13"/>
            <p:cNvSpPr/>
            <p:nvPr/>
          </p:nvSpPr>
          <p:spPr>
            <a:xfrm>
              <a:off x="2174288" y="4711895"/>
              <a:ext cx="1195500" cy="448200"/>
            </a:xfrm>
            <a:prstGeom prst="roundRect">
              <a:avLst>
                <a:gd fmla="val 14904" name="adj"/>
              </a:avLst>
            </a:prstGeom>
            <a:solidFill>
              <a:srgbClr val="FBF5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13"/>
            <p:cNvSpPr/>
            <p:nvPr/>
          </p:nvSpPr>
          <p:spPr>
            <a:xfrm>
              <a:off x="2174288" y="5239934"/>
              <a:ext cx="1195500" cy="448200"/>
            </a:xfrm>
            <a:prstGeom prst="roundRect">
              <a:avLst>
                <a:gd fmla="val 14904" name="adj"/>
              </a:avLst>
            </a:prstGeom>
            <a:solidFill>
              <a:srgbClr val="FBF5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13"/>
            <p:cNvSpPr/>
            <p:nvPr/>
          </p:nvSpPr>
          <p:spPr>
            <a:xfrm>
              <a:off x="2174288" y="5767973"/>
              <a:ext cx="1195500" cy="448200"/>
            </a:xfrm>
            <a:prstGeom prst="roundRect">
              <a:avLst>
                <a:gd fmla="val 14904" name="adj"/>
              </a:avLst>
            </a:prstGeom>
            <a:solidFill>
              <a:srgbClr val="FBF5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13"/>
            <p:cNvSpPr/>
            <p:nvPr/>
          </p:nvSpPr>
          <p:spPr>
            <a:xfrm>
              <a:off x="2174288" y="6296013"/>
              <a:ext cx="1195500" cy="448200"/>
            </a:xfrm>
            <a:prstGeom prst="roundRect">
              <a:avLst>
                <a:gd fmla="val 14904" name="adj"/>
              </a:avLst>
            </a:prstGeom>
            <a:solidFill>
              <a:srgbClr val="FBF5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1" name="Google Shape;81;p13"/>
          <p:cNvGrpSpPr/>
          <p:nvPr/>
        </p:nvGrpSpPr>
        <p:grpSpPr>
          <a:xfrm>
            <a:off x="3466971" y="2071700"/>
            <a:ext cx="1195500" cy="4672513"/>
            <a:chOff x="900000" y="2071700"/>
            <a:chExt cx="1195500" cy="4672513"/>
          </a:xfrm>
        </p:grpSpPr>
        <p:sp>
          <p:nvSpPr>
            <p:cNvPr id="82" name="Google Shape;82;p13"/>
            <p:cNvSpPr/>
            <p:nvPr/>
          </p:nvSpPr>
          <p:spPr>
            <a:xfrm>
              <a:off x="900000" y="2071700"/>
              <a:ext cx="1195500" cy="448200"/>
            </a:xfrm>
            <a:prstGeom prst="roundRect">
              <a:avLst>
                <a:gd fmla="val 14904" name="adj"/>
              </a:avLst>
            </a:prstGeom>
            <a:solidFill>
              <a:srgbClr val="AAD1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13"/>
            <p:cNvSpPr/>
            <p:nvPr/>
          </p:nvSpPr>
          <p:spPr>
            <a:xfrm>
              <a:off x="900000" y="2599739"/>
              <a:ext cx="1195500" cy="448200"/>
            </a:xfrm>
            <a:prstGeom prst="roundRect">
              <a:avLst>
                <a:gd fmla="val 14904" name="adj"/>
              </a:avLst>
            </a:prstGeom>
            <a:solidFill>
              <a:srgbClr val="FBF5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13"/>
            <p:cNvSpPr/>
            <p:nvPr/>
          </p:nvSpPr>
          <p:spPr>
            <a:xfrm>
              <a:off x="900000" y="3127778"/>
              <a:ext cx="1195500" cy="448200"/>
            </a:xfrm>
            <a:prstGeom prst="roundRect">
              <a:avLst>
                <a:gd fmla="val 14904" name="adj"/>
              </a:avLst>
            </a:prstGeom>
            <a:solidFill>
              <a:srgbClr val="FBF5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13"/>
            <p:cNvSpPr/>
            <p:nvPr/>
          </p:nvSpPr>
          <p:spPr>
            <a:xfrm>
              <a:off x="900000" y="3655817"/>
              <a:ext cx="1195500" cy="448200"/>
            </a:xfrm>
            <a:prstGeom prst="roundRect">
              <a:avLst>
                <a:gd fmla="val 14904" name="adj"/>
              </a:avLst>
            </a:prstGeom>
            <a:solidFill>
              <a:srgbClr val="FBF5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13"/>
            <p:cNvSpPr/>
            <p:nvPr/>
          </p:nvSpPr>
          <p:spPr>
            <a:xfrm>
              <a:off x="900000" y="4183856"/>
              <a:ext cx="1195500" cy="448200"/>
            </a:xfrm>
            <a:prstGeom prst="roundRect">
              <a:avLst>
                <a:gd fmla="val 14904" name="adj"/>
              </a:avLst>
            </a:prstGeom>
            <a:solidFill>
              <a:srgbClr val="FBF5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13"/>
            <p:cNvSpPr/>
            <p:nvPr/>
          </p:nvSpPr>
          <p:spPr>
            <a:xfrm>
              <a:off x="900000" y="4711895"/>
              <a:ext cx="1195500" cy="448200"/>
            </a:xfrm>
            <a:prstGeom prst="roundRect">
              <a:avLst>
                <a:gd fmla="val 14904" name="adj"/>
              </a:avLst>
            </a:prstGeom>
            <a:solidFill>
              <a:srgbClr val="FBF5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13"/>
            <p:cNvSpPr/>
            <p:nvPr/>
          </p:nvSpPr>
          <p:spPr>
            <a:xfrm>
              <a:off x="900000" y="5239934"/>
              <a:ext cx="1195500" cy="448200"/>
            </a:xfrm>
            <a:prstGeom prst="roundRect">
              <a:avLst>
                <a:gd fmla="val 14904" name="adj"/>
              </a:avLst>
            </a:prstGeom>
            <a:solidFill>
              <a:srgbClr val="FBF5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" name="Google Shape;89;p13"/>
            <p:cNvSpPr/>
            <p:nvPr/>
          </p:nvSpPr>
          <p:spPr>
            <a:xfrm>
              <a:off x="900000" y="5767973"/>
              <a:ext cx="1195500" cy="448200"/>
            </a:xfrm>
            <a:prstGeom prst="roundRect">
              <a:avLst>
                <a:gd fmla="val 14904" name="adj"/>
              </a:avLst>
            </a:prstGeom>
            <a:solidFill>
              <a:srgbClr val="FBF5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" name="Google Shape;90;p13"/>
            <p:cNvSpPr/>
            <p:nvPr/>
          </p:nvSpPr>
          <p:spPr>
            <a:xfrm>
              <a:off x="900000" y="6296013"/>
              <a:ext cx="1195500" cy="448200"/>
            </a:xfrm>
            <a:prstGeom prst="roundRect">
              <a:avLst>
                <a:gd fmla="val 14904" name="adj"/>
              </a:avLst>
            </a:prstGeom>
            <a:solidFill>
              <a:srgbClr val="FBF5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91" name="Google Shape;91;p13"/>
          <p:cNvGrpSpPr/>
          <p:nvPr/>
        </p:nvGrpSpPr>
        <p:grpSpPr>
          <a:xfrm>
            <a:off x="4750456" y="2071700"/>
            <a:ext cx="1195500" cy="4672513"/>
            <a:chOff x="2174288" y="2071700"/>
            <a:chExt cx="1195500" cy="4672513"/>
          </a:xfrm>
        </p:grpSpPr>
        <p:sp>
          <p:nvSpPr>
            <p:cNvPr id="92" name="Google Shape;92;p13"/>
            <p:cNvSpPr/>
            <p:nvPr/>
          </p:nvSpPr>
          <p:spPr>
            <a:xfrm>
              <a:off x="2174288" y="2071700"/>
              <a:ext cx="1195500" cy="448200"/>
            </a:xfrm>
            <a:prstGeom prst="roundRect">
              <a:avLst>
                <a:gd fmla="val 14904" name="adj"/>
              </a:avLst>
            </a:prstGeom>
            <a:solidFill>
              <a:srgbClr val="F3CE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" name="Google Shape;93;p13"/>
            <p:cNvSpPr/>
            <p:nvPr/>
          </p:nvSpPr>
          <p:spPr>
            <a:xfrm>
              <a:off x="2174288" y="2599739"/>
              <a:ext cx="1195500" cy="448200"/>
            </a:xfrm>
            <a:prstGeom prst="roundRect">
              <a:avLst>
                <a:gd fmla="val 14904" name="adj"/>
              </a:avLst>
            </a:prstGeom>
            <a:solidFill>
              <a:srgbClr val="FBF5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13"/>
            <p:cNvSpPr/>
            <p:nvPr/>
          </p:nvSpPr>
          <p:spPr>
            <a:xfrm>
              <a:off x="2174288" y="3127778"/>
              <a:ext cx="1195500" cy="448200"/>
            </a:xfrm>
            <a:prstGeom prst="roundRect">
              <a:avLst>
                <a:gd fmla="val 14904" name="adj"/>
              </a:avLst>
            </a:prstGeom>
            <a:solidFill>
              <a:srgbClr val="FBF5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" name="Google Shape;95;p13"/>
            <p:cNvSpPr/>
            <p:nvPr/>
          </p:nvSpPr>
          <p:spPr>
            <a:xfrm>
              <a:off x="2174288" y="3655817"/>
              <a:ext cx="1195500" cy="448200"/>
            </a:xfrm>
            <a:prstGeom prst="roundRect">
              <a:avLst>
                <a:gd fmla="val 14904" name="adj"/>
              </a:avLst>
            </a:prstGeom>
            <a:solidFill>
              <a:srgbClr val="FBF5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" name="Google Shape;96;p13"/>
            <p:cNvSpPr/>
            <p:nvPr/>
          </p:nvSpPr>
          <p:spPr>
            <a:xfrm>
              <a:off x="2174288" y="4183856"/>
              <a:ext cx="1195500" cy="448200"/>
            </a:xfrm>
            <a:prstGeom prst="roundRect">
              <a:avLst>
                <a:gd fmla="val 14904" name="adj"/>
              </a:avLst>
            </a:prstGeom>
            <a:solidFill>
              <a:srgbClr val="FBF5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" name="Google Shape;97;p13"/>
            <p:cNvSpPr/>
            <p:nvPr/>
          </p:nvSpPr>
          <p:spPr>
            <a:xfrm>
              <a:off x="2174288" y="4711895"/>
              <a:ext cx="1195500" cy="448200"/>
            </a:xfrm>
            <a:prstGeom prst="roundRect">
              <a:avLst>
                <a:gd fmla="val 14904" name="adj"/>
              </a:avLst>
            </a:prstGeom>
            <a:solidFill>
              <a:srgbClr val="FBF5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" name="Google Shape;98;p13"/>
            <p:cNvSpPr/>
            <p:nvPr/>
          </p:nvSpPr>
          <p:spPr>
            <a:xfrm>
              <a:off x="2174288" y="5239934"/>
              <a:ext cx="1195500" cy="448200"/>
            </a:xfrm>
            <a:prstGeom prst="roundRect">
              <a:avLst>
                <a:gd fmla="val 14904" name="adj"/>
              </a:avLst>
            </a:prstGeom>
            <a:solidFill>
              <a:srgbClr val="FBF5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" name="Google Shape;99;p13"/>
            <p:cNvSpPr/>
            <p:nvPr/>
          </p:nvSpPr>
          <p:spPr>
            <a:xfrm>
              <a:off x="2174288" y="5767973"/>
              <a:ext cx="1195500" cy="448200"/>
            </a:xfrm>
            <a:prstGeom prst="roundRect">
              <a:avLst>
                <a:gd fmla="val 14904" name="adj"/>
              </a:avLst>
            </a:prstGeom>
            <a:solidFill>
              <a:srgbClr val="FBF5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" name="Google Shape;100;p13"/>
            <p:cNvSpPr/>
            <p:nvPr/>
          </p:nvSpPr>
          <p:spPr>
            <a:xfrm>
              <a:off x="2174288" y="6296013"/>
              <a:ext cx="1195500" cy="448200"/>
            </a:xfrm>
            <a:prstGeom prst="roundRect">
              <a:avLst>
                <a:gd fmla="val 14904" name="adj"/>
              </a:avLst>
            </a:prstGeom>
            <a:solidFill>
              <a:srgbClr val="FBF5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01" name="Google Shape;101;p13"/>
          <p:cNvGrpSpPr/>
          <p:nvPr/>
        </p:nvGrpSpPr>
        <p:grpSpPr>
          <a:xfrm>
            <a:off x="6033942" y="2071700"/>
            <a:ext cx="1195500" cy="4672513"/>
            <a:chOff x="900000" y="2071700"/>
            <a:chExt cx="1195500" cy="4672513"/>
          </a:xfrm>
        </p:grpSpPr>
        <p:sp>
          <p:nvSpPr>
            <p:cNvPr id="102" name="Google Shape;102;p13"/>
            <p:cNvSpPr/>
            <p:nvPr/>
          </p:nvSpPr>
          <p:spPr>
            <a:xfrm>
              <a:off x="900000" y="2071700"/>
              <a:ext cx="1195500" cy="448200"/>
            </a:xfrm>
            <a:prstGeom prst="roundRect">
              <a:avLst>
                <a:gd fmla="val 14904" name="adj"/>
              </a:avLst>
            </a:prstGeom>
            <a:solidFill>
              <a:srgbClr val="AAD1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" name="Google Shape;103;p13"/>
            <p:cNvSpPr/>
            <p:nvPr/>
          </p:nvSpPr>
          <p:spPr>
            <a:xfrm>
              <a:off x="900000" y="2599739"/>
              <a:ext cx="1195500" cy="448200"/>
            </a:xfrm>
            <a:prstGeom prst="roundRect">
              <a:avLst>
                <a:gd fmla="val 14904" name="adj"/>
              </a:avLst>
            </a:prstGeom>
            <a:solidFill>
              <a:srgbClr val="FBF5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" name="Google Shape;104;p13"/>
            <p:cNvSpPr/>
            <p:nvPr/>
          </p:nvSpPr>
          <p:spPr>
            <a:xfrm>
              <a:off x="900000" y="3127778"/>
              <a:ext cx="1195500" cy="448200"/>
            </a:xfrm>
            <a:prstGeom prst="roundRect">
              <a:avLst>
                <a:gd fmla="val 14904" name="adj"/>
              </a:avLst>
            </a:prstGeom>
            <a:solidFill>
              <a:srgbClr val="FBF5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" name="Google Shape;105;p13"/>
            <p:cNvSpPr/>
            <p:nvPr/>
          </p:nvSpPr>
          <p:spPr>
            <a:xfrm>
              <a:off x="900000" y="3655817"/>
              <a:ext cx="1195500" cy="448200"/>
            </a:xfrm>
            <a:prstGeom prst="roundRect">
              <a:avLst>
                <a:gd fmla="val 14904" name="adj"/>
              </a:avLst>
            </a:prstGeom>
            <a:solidFill>
              <a:srgbClr val="FBF5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" name="Google Shape;106;p13"/>
            <p:cNvSpPr/>
            <p:nvPr/>
          </p:nvSpPr>
          <p:spPr>
            <a:xfrm>
              <a:off x="900000" y="4183856"/>
              <a:ext cx="1195500" cy="448200"/>
            </a:xfrm>
            <a:prstGeom prst="roundRect">
              <a:avLst>
                <a:gd fmla="val 14904" name="adj"/>
              </a:avLst>
            </a:prstGeom>
            <a:solidFill>
              <a:srgbClr val="FBF5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" name="Google Shape;107;p13"/>
            <p:cNvSpPr/>
            <p:nvPr/>
          </p:nvSpPr>
          <p:spPr>
            <a:xfrm>
              <a:off x="900000" y="4711895"/>
              <a:ext cx="1195500" cy="448200"/>
            </a:xfrm>
            <a:prstGeom prst="roundRect">
              <a:avLst>
                <a:gd fmla="val 14904" name="adj"/>
              </a:avLst>
            </a:prstGeom>
            <a:solidFill>
              <a:srgbClr val="FBF5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3"/>
            <p:cNvSpPr/>
            <p:nvPr/>
          </p:nvSpPr>
          <p:spPr>
            <a:xfrm>
              <a:off x="900000" y="5239934"/>
              <a:ext cx="1195500" cy="448200"/>
            </a:xfrm>
            <a:prstGeom prst="roundRect">
              <a:avLst>
                <a:gd fmla="val 14904" name="adj"/>
              </a:avLst>
            </a:prstGeom>
            <a:solidFill>
              <a:srgbClr val="FBF5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3"/>
            <p:cNvSpPr/>
            <p:nvPr/>
          </p:nvSpPr>
          <p:spPr>
            <a:xfrm>
              <a:off x="900000" y="5767973"/>
              <a:ext cx="1195500" cy="448200"/>
            </a:xfrm>
            <a:prstGeom prst="roundRect">
              <a:avLst>
                <a:gd fmla="val 14904" name="adj"/>
              </a:avLst>
            </a:prstGeom>
            <a:solidFill>
              <a:srgbClr val="FBF5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3"/>
            <p:cNvSpPr/>
            <p:nvPr/>
          </p:nvSpPr>
          <p:spPr>
            <a:xfrm>
              <a:off x="900000" y="6296013"/>
              <a:ext cx="1195500" cy="448200"/>
            </a:xfrm>
            <a:prstGeom prst="roundRect">
              <a:avLst>
                <a:gd fmla="val 14904" name="adj"/>
              </a:avLst>
            </a:prstGeom>
            <a:solidFill>
              <a:srgbClr val="FBF5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1" name="Google Shape;111;p13"/>
          <p:cNvGrpSpPr/>
          <p:nvPr/>
        </p:nvGrpSpPr>
        <p:grpSpPr>
          <a:xfrm>
            <a:off x="7317427" y="2071700"/>
            <a:ext cx="1195500" cy="4672513"/>
            <a:chOff x="2174288" y="2071700"/>
            <a:chExt cx="1195500" cy="4672513"/>
          </a:xfrm>
        </p:grpSpPr>
        <p:sp>
          <p:nvSpPr>
            <p:cNvPr id="112" name="Google Shape;112;p13"/>
            <p:cNvSpPr/>
            <p:nvPr/>
          </p:nvSpPr>
          <p:spPr>
            <a:xfrm>
              <a:off x="2174288" y="2071700"/>
              <a:ext cx="1195500" cy="448200"/>
            </a:xfrm>
            <a:prstGeom prst="roundRect">
              <a:avLst>
                <a:gd fmla="val 14904" name="adj"/>
              </a:avLst>
            </a:prstGeom>
            <a:solidFill>
              <a:srgbClr val="F3CE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3"/>
            <p:cNvSpPr/>
            <p:nvPr/>
          </p:nvSpPr>
          <p:spPr>
            <a:xfrm>
              <a:off x="2174288" y="2599739"/>
              <a:ext cx="1195500" cy="448200"/>
            </a:xfrm>
            <a:prstGeom prst="roundRect">
              <a:avLst>
                <a:gd fmla="val 14904" name="adj"/>
              </a:avLst>
            </a:prstGeom>
            <a:solidFill>
              <a:srgbClr val="FBF5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3"/>
            <p:cNvSpPr/>
            <p:nvPr/>
          </p:nvSpPr>
          <p:spPr>
            <a:xfrm>
              <a:off x="2174288" y="3127778"/>
              <a:ext cx="1195500" cy="448200"/>
            </a:xfrm>
            <a:prstGeom prst="roundRect">
              <a:avLst>
                <a:gd fmla="val 14904" name="adj"/>
              </a:avLst>
            </a:prstGeom>
            <a:solidFill>
              <a:srgbClr val="FBF5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3"/>
            <p:cNvSpPr/>
            <p:nvPr/>
          </p:nvSpPr>
          <p:spPr>
            <a:xfrm>
              <a:off x="2174288" y="3655817"/>
              <a:ext cx="1195500" cy="448200"/>
            </a:xfrm>
            <a:prstGeom prst="roundRect">
              <a:avLst>
                <a:gd fmla="val 14904" name="adj"/>
              </a:avLst>
            </a:prstGeom>
            <a:solidFill>
              <a:srgbClr val="FBF5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3"/>
            <p:cNvSpPr/>
            <p:nvPr/>
          </p:nvSpPr>
          <p:spPr>
            <a:xfrm>
              <a:off x="2174288" y="4183856"/>
              <a:ext cx="1195500" cy="448200"/>
            </a:xfrm>
            <a:prstGeom prst="roundRect">
              <a:avLst>
                <a:gd fmla="val 14904" name="adj"/>
              </a:avLst>
            </a:prstGeom>
            <a:solidFill>
              <a:srgbClr val="FBF5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3"/>
            <p:cNvSpPr/>
            <p:nvPr/>
          </p:nvSpPr>
          <p:spPr>
            <a:xfrm>
              <a:off x="2174288" y="4711895"/>
              <a:ext cx="1195500" cy="448200"/>
            </a:xfrm>
            <a:prstGeom prst="roundRect">
              <a:avLst>
                <a:gd fmla="val 14904" name="adj"/>
              </a:avLst>
            </a:prstGeom>
            <a:solidFill>
              <a:srgbClr val="FBF5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3"/>
            <p:cNvSpPr/>
            <p:nvPr/>
          </p:nvSpPr>
          <p:spPr>
            <a:xfrm>
              <a:off x="2174288" y="5239934"/>
              <a:ext cx="1195500" cy="448200"/>
            </a:xfrm>
            <a:prstGeom prst="roundRect">
              <a:avLst>
                <a:gd fmla="val 14904" name="adj"/>
              </a:avLst>
            </a:prstGeom>
            <a:solidFill>
              <a:srgbClr val="FBF5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3"/>
            <p:cNvSpPr/>
            <p:nvPr/>
          </p:nvSpPr>
          <p:spPr>
            <a:xfrm>
              <a:off x="2174288" y="5767973"/>
              <a:ext cx="1195500" cy="448200"/>
            </a:xfrm>
            <a:prstGeom prst="roundRect">
              <a:avLst>
                <a:gd fmla="val 14904" name="adj"/>
              </a:avLst>
            </a:prstGeom>
            <a:solidFill>
              <a:srgbClr val="FBF5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3"/>
            <p:cNvSpPr/>
            <p:nvPr/>
          </p:nvSpPr>
          <p:spPr>
            <a:xfrm>
              <a:off x="2174288" y="6296013"/>
              <a:ext cx="1195500" cy="448200"/>
            </a:xfrm>
            <a:prstGeom prst="roundRect">
              <a:avLst>
                <a:gd fmla="val 14904" name="adj"/>
              </a:avLst>
            </a:prstGeom>
            <a:solidFill>
              <a:srgbClr val="FBF5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21" name="Google Shape;121;p13"/>
          <p:cNvGrpSpPr/>
          <p:nvPr/>
        </p:nvGrpSpPr>
        <p:grpSpPr>
          <a:xfrm>
            <a:off x="8600913" y="2071700"/>
            <a:ext cx="1195500" cy="4672513"/>
            <a:chOff x="2174288" y="2071700"/>
            <a:chExt cx="1195500" cy="4672513"/>
          </a:xfrm>
        </p:grpSpPr>
        <p:sp>
          <p:nvSpPr>
            <p:cNvPr id="122" name="Google Shape;122;p13"/>
            <p:cNvSpPr/>
            <p:nvPr/>
          </p:nvSpPr>
          <p:spPr>
            <a:xfrm>
              <a:off x="2174288" y="2071700"/>
              <a:ext cx="1195500" cy="448200"/>
            </a:xfrm>
            <a:prstGeom prst="roundRect">
              <a:avLst>
                <a:gd fmla="val 14904" name="adj"/>
              </a:avLst>
            </a:prstGeom>
            <a:solidFill>
              <a:srgbClr val="AAD1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3"/>
            <p:cNvSpPr/>
            <p:nvPr/>
          </p:nvSpPr>
          <p:spPr>
            <a:xfrm>
              <a:off x="2174288" y="2599739"/>
              <a:ext cx="1195500" cy="448200"/>
            </a:xfrm>
            <a:prstGeom prst="roundRect">
              <a:avLst>
                <a:gd fmla="val 14904" name="adj"/>
              </a:avLst>
            </a:prstGeom>
            <a:solidFill>
              <a:srgbClr val="FBF5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13"/>
            <p:cNvSpPr/>
            <p:nvPr/>
          </p:nvSpPr>
          <p:spPr>
            <a:xfrm>
              <a:off x="2174288" y="3127778"/>
              <a:ext cx="1195500" cy="448200"/>
            </a:xfrm>
            <a:prstGeom prst="roundRect">
              <a:avLst>
                <a:gd fmla="val 14904" name="adj"/>
              </a:avLst>
            </a:prstGeom>
            <a:solidFill>
              <a:srgbClr val="FBF5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" name="Google Shape;125;p13"/>
            <p:cNvSpPr/>
            <p:nvPr/>
          </p:nvSpPr>
          <p:spPr>
            <a:xfrm>
              <a:off x="2174288" y="3655817"/>
              <a:ext cx="1195500" cy="448200"/>
            </a:xfrm>
            <a:prstGeom prst="roundRect">
              <a:avLst>
                <a:gd fmla="val 14904" name="adj"/>
              </a:avLst>
            </a:prstGeom>
            <a:solidFill>
              <a:srgbClr val="FBF5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" name="Google Shape;126;p13"/>
            <p:cNvSpPr/>
            <p:nvPr/>
          </p:nvSpPr>
          <p:spPr>
            <a:xfrm>
              <a:off x="2174288" y="4183856"/>
              <a:ext cx="1195500" cy="448200"/>
            </a:xfrm>
            <a:prstGeom prst="roundRect">
              <a:avLst>
                <a:gd fmla="val 14904" name="adj"/>
              </a:avLst>
            </a:prstGeom>
            <a:solidFill>
              <a:srgbClr val="FBF5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" name="Google Shape;127;p13"/>
            <p:cNvSpPr/>
            <p:nvPr/>
          </p:nvSpPr>
          <p:spPr>
            <a:xfrm>
              <a:off x="2174288" y="4711895"/>
              <a:ext cx="1195500" cy="448200"/>
            </a:xfrm>
            <a:prstGeom prst="roundRect">
              <a:avLst>
                <a:gd fmla="val 14904" name="adj"/>
              </a:avLst>
            </a:prstGeom>
            <a:solidFill>
              <a:srgbClr val="FBF5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" name="Google Shape;128;p13"/>
            <p:cNvSpPr/>
            <p:nvPr/>
          </p:nvSpPr>
          <p:spPr>
            <a:xfrm>
              <a:off x="2174288" y="5239934"/>
              <a:ext cx="1195500" cy="448200"/>
            </a:xfrm>
            <a:prstGeom prst="roundRect">
              <a:avLst>
                <a:gd fmla="val 14904" name="adj"/>
              </a:avLst>
            </a:prstGeom>
            <a:solidFill>
              <a:srgbClr val="FBF5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" name="Google Shape;129;p13"/>
            <p:cNvSpPr/>
            <p:nvPr/>
          </p:nvSpPr>
          <p:spPr>
            <a:xfrm>
              <a:off x="2174288" y="5767973"/>
              <a:ext cx="1195500" cy="448200"/>
            </a:xfrm>
            <a:prstGeom prst="roundRect">
              <a:avLst>
                <a:gd fmla="val 14904" name="adj"/>
              </a:avLst>
            </a:prstGeom>
            <a:solidFill>
              <a:srgbClr val="FBF5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13"/>
            <p:cNvSpPr/>
            <p:nvPr/>
          </p:nvSpPr>
          <p:spPr>
            <a:xfrm>
              <a:off x="2174288" y="6296013"/>
              <a:ext cx="1195500" cy="448200"/>
            </a:xfrm>
            <a:prstGeom prst="roundRect">
              <a:avLst>
                <a:gd fmla="val 14904" name="adj"/>
              </a:avLst>
            </a:prstGeom>
            <a:solidFill>
              <a:srgbClr val="FBF5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pic>
        <p:nvPicPr>
          <p:cNvPr id="131" name="Google Shape;131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55989" y="521024"/>
            <a:ext cx="1038250" cy="1265275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13"/>
          <p:cNvSpPr txBox="1"/>
          <p:nvPr/>
        </p:nvSpPr>
        <p:spPr>
          <a:xfrm>
            <a:off x="1879347" y="695500"/>
            <a:ext cx="4017300" cy="100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5300">
                <a:solidFill>
                  <a:srgbClr val="FBF5E7"/>
                </a:solidFill>
                <a:latin typeface="Satisfy"/>
                <a:ea typeface="Satisfy"/>
                <a:cs typeface="Satisfy"/>
                <a:sym typeface="Satisfy"/>
              </a:rPr>
              <a:t>Class Schedule</a:t>
            </a:r>
            <a:endParaRPr sz="5300">
              <a:solidFill>
                <a:srgbClr val="FBF5E7"/>
              </a:solidFill>
              <a:latin typeface="Satisfy"/>
              <a:ea typeface="Satisfy"/>
              <a:cs typeface="Satisfy"/>
              <a:sym typeface="Satisfy"/>
            </a:endParaRPr>
          </a:p>
        </p:txBody>
      </p:sp>
      <p:sp>
        <p:nvSpPr>
          <p:cNvPr id="133" name="Google Shape;133;p13"/>
          <p:cNvSpPr txBox="1"/>
          <p:nvPr/>
        </p:nvSpPr>
        <p:spPr>
          <a:xfrm>
            <a:off x="1069625" y="2143138"/>
            <a:ext cx="8403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solidFill>
                  <a:srgbClr val="35536B"/>
                </a:solidFill>
                <a:latin typeface="Bitter"/>
                <a:ea typeface="Bitter"/>
                <a:cs typeface="Bitter"/>
                <a:sym typeface="Bitter"/>
              </a:rPr>
              <a:t>Time</a:t>
            </a:r>
            <a:endParaRPr sz="2000">
              <a:solidFill>
                <a:srgbClr val="35536B"/>
              </a:solidFill>
              <a:latin typeface="Bitter"/>
              <a:ea typeface="Bitter"/>
              <a:cs typeface="Bitter"/>
              <a:sym typeface="Bitter"/>
            </a:endParaRPr>
          </a:p>
        </p:txBody>
      </p:sp>
      <p:sp>
        <p:nvSpPr>
          <p:cNvPr id="134" name="Google Shape;134;p13"/>
          <p:cNvSpPr txBox="1"/>
          <p:nvPr/>
        </p:nvSpPr>
        <p:spPr>
          <a:xfrm>
            <a:off x="1069625" y="2671184"/>
            <a:ext cx="8403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solidFill>
                  <a:srgbClr val="35536B"/>
                </a:solidFill>
                <a:latin typeface="Bitter"/>
                <a:ea typeface="Bitter"/>
                <a:cs typeface="Bitter"/>
                <a:sym typeface="Bitter"/>
              </a:rPr>
              <a:t>07:00</a:t>
            </a:r>
            <a:endParaRPr sz="2000">
              <a:solidFill>
                <a:srgbClr val="35536B"/>
              </a:solidFill>
              <a:latin typeface="Bitter"/>
              <a:ea typeface="Bitter"/>
              <a:cs typeface="Bitter"/>
              <a:sym typeface="Bitter"/>
            </a:endParaRPr>
          </a:p>
        </p:txBody>
      </p:sp>
      <p:sp>
        <p:nvSpPr>
          <p:cNvPr id="135" name="Google Shape;135;p13"/>
          <p:cNvSpPr txBox="1"/>
          <p:nvPr/>
        </p:nvSpPr>
        <p:spPr>
          <a:xfrm>
            <a:off x="1069625" y="3199231"/>
            <a:ext cx="8403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solidFill>
                  <a:srgbClr val="35536B"/>
                </a:solidFill>
                <a:latin typeface="Bitter"/>
                <a:ea typeface="Bitter"/>
                <a:cs typeface="Bitter"/>
                <a:sym typeface="Bitter"/>
              </a:rPr>
              <a:t>08:00</a:t>
            </a:r>
            <a:endParaRPr sz="2000">
              <a:solidFill>
                <a:srgbClr val="35536B"/>
              </a:solidFill>
              <a:latin typeface="Bitter"/>
              <a:ea typeface="Bitter"/>
              <a:cs typeface="Bitter"/>
              <a:sym typeface="Bitter"/>
            </a:endParaRPr>
          </a:p>
        </p:txBody>
      </p:sp>
      <p:sp>
        <p:nvSpPr>
          <p:cNvPr id="136" name="Google Shape;136;p13"/>
          <p:cNvSpPr txBox="1"/>
          <p:nvPr/>
        </p:nvSpPr>
        <p:spPr>
          <a:xfrm>
            <a:off x="1069625" y="3727278"/>
            <a:ext cx="8403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solidFill>
                  <a:srgbClr val="35536B"/>
                </a:solidFill>
                <a:latin typeface="Bitter"/>
                <a:ea typeface="Bitter"/>
                <a:cs typeface="Bitter"/>
                <a:sym typeface="Bitter"/>
              </a:rPr>
              <a:t>09:00</a:t>
            </a:r>
            <a:endParaRPr sz="2000">
              <a:solidFill>
                <a:srgbClr val="35536B"/>
              </a:solidFill>
              <a:latin typeface="Bitter"/>
              <a:ea typeface="Bitter"/>
              <a:cs typeface="Bitter"/>
              <a:sym typeface="Bitter"/>
            </a:endParaRPr>
          </a:p>
        </p:txBody>
      </p:sp>
      <p:sp>
        <p:nvSpPr>
          <p:cNvPr id="137" name="Google Shape;137;p13"/>
          <p:cNvSpPr txBox="1"/>
          <p:nvPr/>
        </p:nvSpPr>
        <p:spPr>
          <a:xfrm>
            <a:off x="1069625" y="4255325"/>
            <a:ext cx="8403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solidFill>
                  <a:srgbClr val="35536B"/>
                </a:solidFill>
                <a:latin typeface="Bitter"/>
                <a:ea typeface="Bitter"/>
                <a:cs typeface="Bitter"/>
                <a:sym typeface="Bitter"/>
              </a:rPr>
              <a:t>10:00</a:t>
            </a:r>
            <a:endParaRPr sz="2000">
              <a:solidFill>
                <a:srgbClr val="35536B"/>
              </a:solidFill>
              <a:latin typeface="Bitter"/>
              <a:ea typeface="Bitter"/>
              <a:cs typeface="Bitter"/>
              <a:sym typeface="Bitter"/>
            </a:endParaRPr>
          </a:p>
        </p:txBody>
      </p:sp>
      <p:sp>
        <p:nvSpPr>
          <p:cNvPr id="138" name="Google Shape;138;p13"/>
          <p:cNvSpPr txBox="1"/>
          <p:nvPr/>
        </p:nvSpPr>
        <p:spPr>
          <a:xfrm>
            <a:off x="1069625" y="4783372"/>
            <a:ext cx="8403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solidFill>
                  <a:srgbClr val="35536B"/>
                </a:solidFill>
                <a:latin typeface="Bitter"/>
                <a:ea typeface="Bitter"/>
                <a:cs typeface="Bitter"/>
                <a:sym typeface="Bitter"/>
              </a:rPr>
              <a:t>11:00</a:t>
            </a:r>
            <a:endParaRPr sz="2000">
              <a:solidFill>
                <a:srgbClr val="35536B"/>
              </a:solidFill>
              <a:latin typeface="Bitter"/>
              <a:ea typeface="Bitter"/>
              <a:cs typeface="Bitter"/>
              <a:sym typeface="Bitter"/>
            </a:endParaRPr>
          </a:p>
        </p:txBody>
      </p:sp>
      <p:sp>
        <p:nvSpPr>
          <p:cNvPr id="139" name="Google Shape;139;p13"/>
          <p:cNvSpPr txBox="1"/>
          <p:nvPr/>
        </p:nvSpPr>
        <p:spPr>
          <a:xfrm>
            <a:off x="1069625" y="5311419"/>
            <a:ext cx="8403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solidFill>
                  <a:srgbClr val="35536B"/>
                </a:solidFill>
                <a:latin typeface="Bitter"/>
                <a:ea typeface="Bitter"/>
                <a:cs typeface="Bitter"/>
                <a:sym typeface="Bitter"/>
              </a:rPr>
              <a:t>12:00</a:t>
            </a:r>
            <a:endParaRPr sz="2000">
              <a:solidFill>
                <a:srgbClr val="35536B"/>
              </a:solidFill>
              <a:latin typeface="Bitter"/>
              <a:ea typeface="Bitter"/>
              <a:cs typeface="Bitter"/>
              <a:sym typeface="Bitter"/>
            </a:endParaRPr>
          </a:p>
        </p:txBody>
      </p:sp>
      <p:sp>
        <p:nvSpPr>
          <p:cNvPr id="140" name="Google Shape;140;p13"/>
          <p:cNvSpPr txBox="1"/>
          <p:nvPr/>
        </p:nvSpPr>
        <p:spPr>
          <a:xfrm>
            <a:off x="1069625" y="5839466"/>
            <a:ext cx="8403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solidFill>
                  <a:srgbClr val="35536B"/>
                </a:solidFill>
                <a:latin typeface="Bitter"/>
                <a:ea typeface="Bitter"/>
                <a:cs typeface="Bitter"/>
                <a:sym typeface="Bitter"/>
              </a:rPr>
              <a:t>13:00</a:t>
            </a:r>
            <a:endParaRPr sz="2000">
              <a:solidFill>
                <a:srgbClr val="35536B"/>
              </a:solidFill>
              <a:latin typeface="Bitter"/>
              <a:ea typeface="Bitter"/>
              <a:cs typeface="Bitter"/>
              <a:sym typeface="Bitter"/>
            </a:endParaRPr>
          </a:p>
        </p:txBody>
      </p:sp>
      <p:sp>
        <p:nvSpPr>
          <p:cNvPr id="141" name="Google Shape;141;p13"/>
          <p:cNvSpPr txBox="1"/>
          <p:nvPr/>
        </p:nvSpPr>
        <p:spPr>
          <a:xfrm>
            <a:off x="1069625" y="6367513"/>
            <a:ext cx="8403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solidFill>
                  <a:srgbClr val="35536B"/>
                </a:solidFill>
                <a:latin typeface="Bitter"/>
                <a:ea typeface="Bitter"/>
                <a:cs typeface="Bitter"/>
                <a:sym typeface="Bitter"/>
              </a:rPr>
              <a:t>14:00</a:t>
            </a:r>
            <a:endParaRPr sz="2000">
              <a:solidFill>
                <a:srgbClr val="35536B"/>
              </a:solidFill>
              <a:latin typeface="Bitter"/>
              <a:ea typeface="Bitter"/>
              <a:cs typeface="Bitter"/>
              <a:sym typeface="Bitter"/>
            </a:endParaRPr>
          </a:p>
        </p:txBody>
      </p:sp>
      <p:sp>
        <p:nvSpPr>
          <p:cNvPr id="142" name="Google Shape;142;p13"/>
          <p:cNvSpPr txBox="1"/>
          <p:nvPr/>
        </p:nvSpPr>
        <p:spPr>
          <a:xfrm>
            <a:off x="2353646" y="2143138"/>
            <a:ext cx="8403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solidFill>
                  <a:srgbClr val="35536B"/>
                </a:solidFill>
                <a:latin typeface="Bitter"/>
                <a:ea typeface="Bitter"/>
                <a:cs typeface="Bitter"/>
                <a:sym typeface="Bitter"/>
              </a:rPr>
              <a:t>Mon</a:t>
            </a:r>
            <a:endParaRPr sz="2000">
              <a:solidFill>
                <a:srgbClr val="35536B"/>
              </a:solidFill>
              <a:latin typeface="Bitter"/>
              <a:ea typeface="Bitter"/>
              <a:cs typeface="Bitter"/>
              <a:sym typeface="Bitter"/>
            </a:endParaRPr>
          </a:p>
        </p:txBody>
      </p:sp>
      <p:sp>
        <p:nvSpPr>
          <p:cNvPr id="143" name="Google Shape;143;p13"/>
          <p:cNvSpPr txBox="1"/>
          <p:nvPr/>
        </p:nvSpPr>
        <p:spPr>
          <a:xfrm>
            <a:off x="3637667" y="2143138"/>
            <a:ext cx="8403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solidFill>
                  <a:srgbClr val="35536B"/>
                </a:solidFill>
                <a:latin typeface="Bitter"/>
                <a:ea typeface="Bitter"/>
                <a:cs typeface="Bitter"/>
                <a:sym typeface="Bitter"/>
              </a:rPr>
              <a:t>Tue</a:t>
            </a:r>
            <a:endParaRPr sz="2000">
              <a:solidFill>
                <a:srgbClr val="35536B"/>
              </a:solidFill>
              <a:latin typeface="Bitter"/>
              <a:ea typeface="Bitter"/>
              <a:cs typeface="Bitter"/>
              <a:sym typeface="Bitter"/>
            </a:endParaRPr>
          </a:p>
        </p:txBody>
      </p:sp>
      <p:sp>
        <p:nvSpPr>
          <p:cNvPr id="144" name="Google Shape;144;p13"/>
          <p:cNvSpPr txBox="1"/>
          <p:nvPr/>
        </p:nvSpPr>
        <p:spPr>
          <a:xfrm>
            <a:off x="4921688" y="2143138"/>
            <a:ext cx="8403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solidFill>
                  <a:srgbClr val="35536B"/>
                </a:solidFill>
                <a:latin typeface="Bitter"/>
                <a:ea typeface="Bitter"/>
                <a:cs typeface="Bitter"/>
                <a:sym typeface="Bitter"/>
              </a:rPr>
              <a:t>Wed</a:t>
            </a:r>
            <a:endParaRPr sz="2000">
              <a:solidFill>
                <a:srgbClr val="35536B"/>
              </a:solidFill>
              <a:latin typeface="Bitter"/>
              <a:ea typeface="Bitter"/>
              <a:cs typeface="Bitter"/>
              <a:sym typeface="Bitter"/>
            </a:endParaRPr>
          </a:p>
        </p:txBody>
      </p:sp>
      <p:sp>
        <p:nvSpPr>
          <p:cNvPr id="145" name="Google Shape;145;p13"/>
          <p:cNvSpPr txBox="1"/>
          <p:nvPr/>
        </p:nvSpPr>
        <p:spPr>
          <a:xfrm>
            <a:off x="6205708" y="2143138"/>
            <a:ext cx="8403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solidFill>
                  <a:srgbClr val="35536B"/>
                </a:solidFill>
                <a:latin typeface="Bitter"/>
                <a:ea typeface="Bitter"/>
                <a:cs typeface="Bitter"/>
                <a:sym typeface="Bitter"/>
              </a:rPr>
              <a:t>Thu</a:t>
            </a:r>
            <a:endParaRPr sz="2000">
              <a:solidFill>
                <a:srgbClr val="35536B"/>
              </a:solidFill>
              <a:latin typeface="Bitter"/>
              <a:ea typeface="Bitter"/>
              <a:cs typeface="Bitter"/>
              <a:sym typeface="Bitter"/>
            </a:endParaRPr>
          </a:p>
        </p:txBody>
      </p:sp>
      <p:sp>
        <p:nvSpPr>
          <p:cNvPr id="146" name="Google Shape;146;p13"/>
          <p:cNvSpPr txBox="1"/>
          <p:nvPr/>
        </p:nvSpPr>
        <p:spPr>
          <a:xfrm>
            <a:off x="7489729" y="2143138"/>
            <a:ext cx="8403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solidFill>
                  <a:srgbClr val="35536B"/>
                </a:solidFill>
                <a:latin typeface="Bitter"/>
                <a:ea typeface="Bitter"/>
                <a:cs typeface="Bitter"/>
                <a:sym typeface="Bitter"/>
              </a:rPr>
              <a:t>Fri</a:t>
            </a:r>
            <a:endParaRPr sz="2000">
              <a:solidFill>
                <a:srgbClr val="35536B"/>
              </a:solidFill>
              <a:latin typeface="Bitter"/>
              <a:ea typeface="Bitter"/>
              <a:cs typeface="Bitter"/>
              <a:sym typeface="Bitter"/>
            </a:endParaRPr>
          </a:p>
        </p:txBody>
      </p:sp>
      <p:sp>
        <p:nvSpPr>
          <p:cNvPr id="147" name="Google Shape;147;p13"/>
          <p:cNvSpPr txBox="1"/>
          <p:nvPr/>
        </p:nvSpPr>
        <p:spPr>
          <a:xfrm>
            <a:off x="8773750" y="2143138"/>
            <a:ext cx="8403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solidFill>
                  <a:srgbClr val="35536B"/>
                </a:solidFill>
                <a:latin typeface="Bitter"/>
                <a:ea typeface="Bitter"/>
                <a:cs typeface="Bitter"/>
                <a:sym typeface="Bitter"/>
              </a:rPr>
              <a:t>Sat</a:t>
            </a:r>
            <a:endParaRPr sz="2000">
              <a:solidFill>
                <a:srgbClr val="35536B"/>
              </a:solidFill>
              <a:latin typeface="Bitter"/>
              <a:ea typeface="Bitter"/>
              <a:cs typeface="Bitter"/>
              <a:sym typeface="Bitter"/>
            </a:endParaRPr>
          </a:p>
        </p:txBody>
      </p:sp>
      <p:sp>
        <p:nvSpPr>
          <p:cNvPr id="148" name="Google Shape;148;p13"/>
          <p:cNvSpPr txBox="1"/>
          <p:nvPr/>
        </p:nvSpPr>
        <p:spPr>
          <a:xfrm>
            <a:off x="6227413" y="850600"/>
            <a:ext cx="8403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solidFill>
                  <a:srgbClr val="35536B"/>
                </a:solidFill>
                <a:latin typeface="Bitter"/>
                <a:ea typeface="Bitter"/>
                <a:cs typeface="Bitter"/>
                <a:sym typeface="Bitter"/>
              </a:rPr>
              <a:t>Name:</a:t>
            </a:r>
            <a:endParaRPr sz="2000">
              <a:solidFill>
                <a:srgbClr val="35536B"/>
              </a:solidFill>
              <a:latin typeface="Bitter"/>
              <a:ea typeface="Bitter"/>
              <a:cs typeface="Bitter"/>
              <a:sym typeface="Bitter"/>
            </a:endParaRPr>
          </a:p>
        </p:txBody>
      </p:sp>
      <p:sp>
        <p:nvSpPr>
          <p:cNvPr id="149" name="Google Shape;149;p13"/>
          <p:cNvSpPr txBox="1"/>
          <p:nvPr/>
        </p:nvSpPr>
        <p:spPr>
          <a:xfrm>
            <a:off x="6165500" y="1293538"/>
            <a:ext cx="8403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solidFill>
                  <a:srgbClr val="35536B"/>
                </a:solidFill>
                <a:latin typeface="Bitter"/>
                <a:ea typeface="Bitter"/>
                <a:cs typeface="Bitter"/>
                <a:sym typeface="Bitter"/>
              </a:rPr>
              <a:t>Class:</a:t>
            </a:r>
            <a:endParaRPr sz="2000">
              <a:solidFill>
                <a:srgbClr val="35536B"/>
              </a:solidFill>
              <a:latin typeface="Bitter"/>
              <a:ea typeface="Bitter"/>
              <a:cs typeface="Bitter"/>
              <a:sym typeface="Bitter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