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"/>
      <p:regular r:id="rId7"/>
      <p:bold r:id="rId8"/>
      <p:italic r:id="rId9"/>
      <p:boldItalic r:id="rId10"/>
    </p:embeddedFont>
    <p:embeddedFont>
      <p:font typeface="Luckiest Guy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52">
          <p15:clr>
            <a:srgbClr val="A4A3A4"/>
          </p15:clr>
        </p15:guide>
        <p15:guide id="2" pos="6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52"/>
        <p:guide pos="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uckiestGuy-regular.fntdata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AFC0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993675" y="3153225"/>
            <a:ext cx="5756400" cy="682500"/>
            <a:chOff x="993675" y="3153225"/>
            <a:chExt cx="5756400" cy="682500"/>
          </a:xfrm>
        </p:grpSpPr>
        <p:sp>
          <p:nvSpPr>
            <p:cNvPr id="56" name="Google Shape;56;p13"/>
            <p:cNvSpPr/>
            <p:nvPr/>
          </p:nvSpPr>
          <p:spPr>
            <a:xfrm>
              <a:off x="993675" y="3153225"/>
              <a:ext cx="1689300" cy="682500"/>
            </a:xfrm>
            <a:prstGeom prst="rect">
              <a:avLst/>
            </a:prstGeom>
            <a:solidFill>
              <a:srgbClr val="99AF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682975" y="3153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993675" y="3835725"/>
            <a:ext cx="5756400" cy="682500"/>
            <a:chOff x="993675" y="3835725"/>
            <a:chExt cx="5756400" cy="682500"/>
          </a:xfrm>
        </p:grpSpPr>
        <p:sp>
          <p:nvSpPr>
            <p:cNvPr id="59" name="Google Shape;59;p13"/>
            <p:cNvSpPr/>
            <p:nvPr/>
          </p:nvSpPr>
          <p:spPr>
            <a:xfrm>
              <a:off x="993675" y="3835725"/>
              <a:ext cx="1689300" cy="682500"/>
            </a:xfrm>
            <a:prstGeom prst="rect">
              <a:avLst/>
            </a:prstGeom>
            <a:solidFill>
              <a:srgbClr val="FAB7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682975" y="3835725"/>
              <a:ext cx="4067100" cy="6825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993675" y="4518225"/>
            <a:ext cx="5756400" cy="682500"/>
            <a:chOff x="993675" y="4518225"/>
            <a:chExt cx="5756400" cy="682500"/>
          </a:xfrm>
        </p:grpSpPr>
        <p:sp>
          <p:nvSpPr>
            <p:cNvPr id="62" name="Google Shape;62;p13"/>
            <p:cNvSpPr/>
            <p:nvPr/>
          </p:nvSpPr>
          <p:spPr>
            <a:xfrm>
              <a:off x="993675" y="4518225"/>
              <a:ext cx="1689300" cy="682500"/>
            </a:xfrm>
            <a:prstGeom prst="rect">
              <a:avLst/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682975" y="4518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993675" y="5200725"/>
            <a:ext cx="5756400" cy="682500"/>
            <a:chOff x="993675" y="3153225"/>
            <a:chExt cx="5756400" cy="682500"/>
          </a:xfrm>
        </p:grpSpPr>
        <p:sp>
          <p:nvSpPr>
            <p:cNvPr id="65" name="Google Shape;65;p13"/>
            <p:cNvSpPr/>
            <p:nvPr/>
          </p:nvSpPr>
          <p:spPr>
            <a:xfrm>
              <a:off x="993675" y="3153225"/>
              <a:ext cx="1689300" cy="682500"/>
            </a:xfrm>
            <a:prstGeom prst="rect">
              <a:avLst/>
            </a:prstGeom>
            <a:solidFill>
              <a:srgbClr val="99AF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2682975" y="3153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993675" y="5883225"/>
            <a:ext cx="5756400" cy="682500"/>
            <a:chOff x="993675" y="3835725"/>
            <a:chExt cx="5756400" cy="682500"/>
          </a:xfrm>
        </p:grpSpPr>
        <p:sp>
          <p:nvSpPr>
            <p:cNvPr id="68" name="Google Shape;68;p13"/>
            <p:cNvSpPr/>
            <p:nvPr/>
          </p:nvSpPr>
          <p:spPr>
            <a:xfrm>
              <a:off x="993675" y="3835725"/>
              <a:ext cx="1689300" cy="682500"/>
            </a:xfrm>
            <a:prstGeom prst="rect">
              <a:avLst/>
            </a:prstGeom>
            <a:solidFill>
              <a:srgbClr val="FAB7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2682975" y="3835725"/>
              <a:ext cx="4067100" cy="6825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993675" y="6565725"/>
            <a:ext cx="5756400" cy="682500"/>
            <a:chOff x="993675" y="4518225"/>
            <a:chExt cx="5756400" cy="682500"/>
          </a:xfrm>
        </p:grpSpPr>
        <p:sp>
          <p:nvSpPr>
            <p:cNvPr id="71" name="Google Shape;71;p13"/>
            <p:cNvSpPr/>
            <p:nvPr/>
          </p:nvSpPr>
          <p:spPr>
            <a:xfrm>
              <a:off x="993675" y="4518225"/>
              <a:ext cx="1689300" cy="682500"/>
            </a:xfrm>
            <a:prstGeom prst="rect">
              <a:avLst/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682975" y="4518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993675" y="7248225"/>
            <a:ext cx="5756400" cy="682500"/>
            <a:chOff x="993675" y="3153225"/>
            <a:chExt cx="5756400" cy="682500"/>
          </a:xfrm>
        </p:grpSpPr>
        <p:sp>
          <p:nvSpPr>
            <p:cNvPr id="74" name="Google Shape;74;p13"/>
            <p:cNvSpPr/>
            <p:nvPr/>
          </p:nvSpPr>
          <p:spPr>
            <a:xfrm>
              <a:off x="993675" y="3153225"/>
              <a:ext cx="1689300" cy="682500"/>
            </a:xfrm>
            <a:prstGeom prst="rect">
              <a:avLst/>
            </a:prstGeom>
            <a:solidFill>
              <a:srgbClr val="99AF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682975" y="3153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993675" y="7930725"/>
            <a:ext cx="5756400" cy="682500"/>
            <a:chOff x="993675" y="3835725"/>
            <a:chExt cx="5756400" cy="682500"/>
          </a:xfrm>
        </p:grpSpPr>
        <p:sp>
          <p:nvSpPr>
            <p:cNvPr id="77" name="Google Shape;77;p13"/>
            <p:cNvSpPr/>
            <p:nvPr/>
          </p:nvSpPr>
          <p:spPr>
            <a:xfrm>
              <a:off x="993675" y="3835725"/>
              <a:ext cx="1689300" cy="682500"/>
            </a:xfrm>
            <a:prstGeom prst="rect">
              <a:avLst/>
            </a:prstGeom>
            <a:solidFill>
              <a:srgbClr val="FAB7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682975" y="3835725"/>
              <a:ext cx="4067100" cy="682500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993675" y="8613225"/>
            <a:ext cx="5756400" cy="682500"/>
            <a:chOff x="993675" y="4518225"/>
            <a:chExt cx="5756400" cy="682500"/>
          </a:xfrm>
        </p:grpSpPr>
        <p:sp>
          <p:nvSpPr>
            <p:cNvPr id="80" name="Google Shape;80;p13"/>
            <p:cNvSpPr/>
            <p:nvPr/>
          </p:nvSpPr>
          <p:spPr>
            <a:xfrm>
              <a:off x="993675" y="4518225"/>
              <a:ext cx="1689300" cy="682500"/>
            </a:xfrm>
            <a:prstGeom prst="rect">
              <a:avLst/>
            </a:prstGeom>
            <a:solidFill>
              <a:srgbClr val="FDDC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682975" y="4518225"/>
              <a:ext cx="4067100" cy="68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3"/>
          <p:cNvSpPr/>
          <p:nvPr/>
        </p:nvSpPr>
        <p:spPr>
          <a:xfrm>
            <a:off x="993675" y="2649825"/>
            <a:ext cx="5756400" cy="503400"/>
          </a:xfrm>
          <a:prstGeom prst="rect">
            <a:avLst/>
          </a:prstGeom>
          <a:solidFill>
            <a:srgbClr val="5567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393" y="8150114"/>
            <a:ext cx="1274500" cy="2244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91325" y="9865760"/>
            <a:ext cx="3430800" cy="32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91325" y="10276485"/>
            <a:ext cx="3430800" cy="3274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943632" y="460427"/>
            <a:ext cx="4746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E9624E"/>
                </a:solidFill>
                <a:latin typeface="Luckiest Guy"/>
                <a:ea typeface="Luckiest Guy"/>
                <a:cs typeface="Luckiest Guy"/>
                <a:sym typeface="Luckiest Guy"/>
              </a:rPr>
              <a:t>SCHOOL DAILY</a:t>
            </a:r>
            <a:endParaRPr sz="5600">
              <a:solidFill>
                <a:srgbClr val="E9624E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E9624E"/>
                </a:solidFill>
                <a:latin typeface="Luckiest Guy"/>
                <a:ea typeface="Luckiest Guy"/>
                <a:cs typeface="Luckiest Guy"/>
                <a:sym typeface="Luckiest Guy"/>
              </a:rPr>
              <a:t>SCHEDULE</a:t>
            </a:r>
            <a:endParaRPr sz="5600">
              <a:solidFill>
                <a:srgbClr val="E9624E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887353" y="427302"/>
            <a:ext cx="4746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600">
                <a:solidFill>
                  <a:srgbClr val="FCE8B9"/>
                </a:solidFill>
                <a:latin typeface="Luckiest Guy"/>
                <a:ea typeface="Luckiest Guy"/>
                <a:cs typeface="Luckiest Guy"/>
                <a:sym typeface="Luckiest Guy"/>
              </a:rPr>
              <a:t>SCHOOL DAILY</a:t>
            </a:r>
            <a:endParaRPr sz="5600">
              <a:solidFill>
                <a:srgbClr val="FCE8B9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FCE8B9"/>
                </a:solidFill>
                <a:latin typeface="Luckiest Guy"/>
                <a:ea typeface="Luckiest Guy"/>
                <a:cs typeface="Luckiest Guy"/>
                <a:sym typeface="Luckiest Guy"/>
              </a:rPr>
              <a:t>SCHEDULE</a:t>
            </a:r>
            <a:endParaRPr sz="5600">
              <a:solidFill>
                <a:srgbClr val="FCE8B9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089600" y="3263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08:00-08:30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971275" y="3263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Wake Up!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89600" y="39461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08:30-09:00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802125" y="3946125"/>
            <a:ext cx="182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Outdoor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089600" y="4628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09:00-10:30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62375" y="4628625"/>
            <a:ext cx="190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Academic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089600" y="53111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10:30-12:00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782250" y="5311125"/>
            <a:ext cx="186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Creative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089600" y="5993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12:00-01:00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971275" y="5993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LUNCH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089600" y="66761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01:00-02:00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782250" y="6676125"/>
            <a:ext cx="186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Home Chores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089600" y="7358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02:00-02:30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971275" y="7358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Quiet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089600" y="80411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02:30-03:30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3735875" y="8041125"/>
            <a:ext cx="195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Academic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089600" y="8723625"/>
            <a:ext cx="148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B331F"/>
                </a:solidFill>
                <a:latin typeface="Josefin Sans"/>
                <a:ea typeface="Josefin Sans"/>
                <a:cs typeface="Josefin Sans"/>
                <a:sym typeface="Josefin Sans"/>
              </a:rPr>
              <a:t>03:30-04:00</a:t>
            </a:r>
            <a:endParaRPr sz="1800">
              <a:solidFill>
                <a:srgbClr val="2B331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523900" y="8723625"/>
            <a:ext cx="2378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5536B"/>
                </a:solidFill>
                <a:latin typeface="Josefin Sans"/>
                <a:ea typeface="Josefin Sans"/>
                <a:cs typeface="Josefin Sans"/>
                <a:sym typeface="Josefin Sans"/>
              </a:rPr>
              <a:t>Outdoor Time</a:t>
            </a:r>
            <a:endParaRPr sz="1800">
              <a:solidFill>
                <a:srgbClr val="35536B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089600" y="2594475"/>
            <a:ext cx="148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CE8B9"/>
                </a:solidFill>
                <a:latin typeface="Josefin Sans"/>
                <a:ea typeface="Josefin Sans"/>
                <a:cs typeface="Josefin Sans"/>
                <a:sym typeface="Josefin Sans"/>
              </a:rPr>
              <a:t>Time</a:t>
            </a:r>
            <a:endParaRPr sz="2800">
              <a:solidFill>
                <a:srgbClr val="FCE8B9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863650" y="2594475"/>
            <a:ext cx="1698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CE8B9"/>
                </a:solidFill>
                <a:latin typeface="Josefin Sans"/>
                <a:ea typeface="Josefin Sans"/>
                <a:cs typeface="Josefin Sans"/>
                <a:sym typeface="Josefin Sans"/>
              </a:rPr>
              <a:t>Activity</a:t>
            </a:r>
            <a:endParaRPr sz="2800">
              <a:solidFill>
                <a:srgbClr val="FCE8B9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8203" y="307803"/>
            <a:ext cx="1822200" cy="2830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