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Lst>
  <p:sldSz cy="10692000" cx="7560000"/>
  <p:notesSz cx="6858000" cy="9144000"/>
  <p:embeddedFontLst>
    <p:embeddedFont>
      <p:font typeface="Fredericka the Great"/>
      <p:regular r:id="rId12"/>
    </p:embeddedFont>
    <p:embeddedFont>
      <p:font typeface="Merriweather"/>
      <p:regular r:id="rId13"/>
      <p:bold r:id="rId14"/>
      <p:italic r:id="rId15"/>
      <p:boldItalic r:id="rId16"/>
    </p:embeddedFont>
    <p:embeddedFont>
      <p:font typeface="Open Sans"/>
      <p:regular r:id="rId17"/>
      <p:bold r:id="rId18"/>
      <p:italic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27">
          <p15:clr>
            <a:srgbClr val="A4A3A4"/>
          </p15:clr>
        </p15:guide>
        <p15:guide id="2" pos="1213">
          <p15:clr>
            <a:srgbClr val="A4A3A4"/>
          </p15:clr>
        </p15:guide>
        <p15:guide id="3" pos="227">
          <p15:clr>
            <a:srgbClr val="9AA0A6"/>
          </p15:clr>
        </p15:guide>
        <p15:guide id="4" pos="4535">
          <p15:clr>
            <a:srgbClr val="9AA0A6"/>
          </p15:clr>
        </p15:guide>
        <p15:guide id="5" orient="horz" pos="6508">
          <p15:clr>
            <a:srgbClr val="9AA0A6"/>
          </p15:clr>
        </p15:guide>
        <p15:guide id="6" pos="1327">
          <p15:clr>
            <a:srgbClr val="9AA0A6"/>
          </p15:clr>
        </p15:guide>
        <p15:guide id="7" pos="2313">
          <p15:clr>
            <a:srgbClr val="9AA0A6"/>
          </p15:clr>
        </p15:guide>
        <p15:guide id="8" pos="2426">
          <p15:clr>
            <a:srgbClr val="9AA0A6"/>
          </p15:clr>
        </p15:guide>
        <p15:guide id="9" pos="3413">
          <p15:clr>
            <a:srgbClr val="9AA0A6"/>
          </p15:clr>
        </p15:guide>
        <p15:guide id="10" pos="3526">
          <p15:clr>
            <a:srgbClr val="9AA0A6"/>
          </p15:clr>
        </p15:guide>
        <p15:guide id="11" orient="horz" pos="1315">
          <p15:clr>
            <a:srgbClr val="9AA0A6"/>
          </p15:clr>
        </p15:guide>
        <p15:guide id="12" orient="horz" pos="5565">
          <p15:clr>
            <a:srgbClr val="9AA0A6"/>
          </p15:clr>
        </p15:guide>
        <p15:guide id="13" orient="horz" pos="6296">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27" orient="horz"/>
        <p:guide pos="1213"/>
        <p:guide pos="227"/>
        <p:guide pos="4535"/>
        <p:guide pos="6508" orient="horz"/>
        <p:guide pos="1327"/>
        <p:guide pos="2313"/>
        <p:guide pos="2426"/>
        <p:guide pos="3413"/>
        <p:guide pos="3526"/>
        <p:guide pos="1315" orient="horz"/>
        <p:guide pos="5565" orient="horz"/>
        <p:guide pos="6296"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OpenSans-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Merriweather-regular.fntdata"/><Relationship Id="rId12" Type="http://schemas.openxmlformats.org/officeDocument/2006/relationships/font" Target="fonts/FrederickatheGreat-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Merriweather-italic.fntdata"/><Relationship Id="rId14" Type="http://schemas.openxmlformats.org/officeDocument/2006/relationships/font" Target="fonts/Merriweather-bold.fntdata"/><Relationship Id="rId17" Type="http://schemas.openxmlformats.org/officeDocument/2006/relationships/font" Target="fonts/OpenSans-regular.fntdata"/><Relationship Id="rId16" Type="http://schemas.openxmlformats.org/officeDocument/2006/relationships/font" Target="fonts/Merriweather-boldItalic.fntdata"/><Relationship Id="rId5" Type="http://schemas.openxmlformats.org/officeDocument/2006/relationships/notesMaster" Target="notesMasters/notesMaster1.xml"/><Relationship Id="rId19" Type="http://schemas.openxmlformats.org/officeDocument/2006/relationships/font" Target="fonts/OpenSans-italic.fntdata"/><Relationship Id="rId6" Type="http://schemas.openxmlformats.org/officeDocument/2006/relationships/slide" Target="slides/slide1.xml"/><Relationship Id="rId18" Type="http://schemas.openxmlformats.org/officeDocument/2006/relationships/font" Target="fonts/OpenSans-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eb7627c052_0_98: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eb7627c052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eb7627c052_0_176: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eb7627c052_0_1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eb7627c052_0_240: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eb7627c052_0_2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eb7627c052_0_290: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eb7627c052_0_2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eb7627c052_0_424: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eb7627c052_0_4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7712" y="1547778"/>
            <a:ext cx="7044600" cy="42669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57705" y="5891409"/>
            <a:ext cx="7044600" cy="1647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7705" y="2299346"/>
            <a:ext cx="7044600" cy="4081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57705" y="6552657"/>
            <a:ext cx="7044600" cy="27039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7705" y="4471058"/>
            <a:ext cx="7044600" cy="17499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57705" y="2395696"/>
            <a:ext cx="7044600" cy="7101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57705"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3995291"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7705" y="1154948"/>
            <a:ext cx="2321700" cy="15708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57705" y="2888617"/>
            <a:ext cx="2321700" cy="66090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5325" y="935745"/>
            <a:ext cx="5264700" cy="8503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80000" y="-260"/>
            <a:ext cx="3780000" cy="10692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19508" y="2563450"/>
            <a:ext cx="3344400" cy="3081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19508" y="5826865"/>
            <a:ext cx="3344400" cy="25674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083839" y="1505164"/>
            <a:ext cx="3172200" cy="76812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7705" y="8794266"/>
            <a:ext cx="4959600" cy="12579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57705" y="2395696"/>
            <a:ext cx="7044600" cy="7101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ru"/>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 Id="rId4" Type="http://schemas.openxmlformats.org/officeDocument/2006/relationships/image" Target="../media/image14.jpg"/><Relationship Id="rId5" Type="http://schemas.openxmlformats.org/officeDocument/2006/relationships/image" Target="../media/image5.jpg"/><Relationship Id="rId6" Type="http://schemas.openxmlformats.org/officeDocument/2006/relationships/image" Target="../media/image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9.jpg"/><Relationship Id="rId4" Type="http://schemas.openxmlformats.org/officeDocument/2006/relationships/image" Target="../media/image14.jpg"/><Relationship Id="rId5" Type="http://schemas.openxmlformats.org/officeDocument/2006/relationships/image" Target="../media/image12.jpg"/><Relationship Id="rId6" Type="http://schemas.openxmlformats.org/officeDocument/2006/relationships/image" Target="../media/image8.jpg"/><Relationship Id="rId7"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jpg"/><Relationship Id="rId4" Type="http://schemas.openxmlformats.org/officeDocument/2006/relationships/image" Target="../media/image17.jpg"/><Relationship Id="rId5"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1.jpg"/><Relationship Id="rId4" Type="http://schemas.openxmlformats.org/officeDocument/2006/relationships/image" Target="../media/image6.jpg"/><Relationship Id="rId5" Type="http://schemas.openxmlformats.org/officeDocument/2006/relationships/image" Target="../media/image2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3.jpg"/><Relationship Id="rId4" Type="http://schemas.openxmlformats.org/officeDocument/2006/relationships/image" Target="../media/image21.jpg"/><Relationship Id="rId5" Type="http://schemas.openxmlformats.org/officeDocument/2006/relationships/image" Target="../media/image10.jpg"/><Relationship Id="rId6" Type="http://schemas.openxmlformats.org/officeDocument/2006/relationships/image" Target="../media/image1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jpg"/><Relationship Id="rId4" Type="http://schemas.openxmlformats.org/officeDocument/2006/relationships/image" Target="../media/image7.jpg"/><Relationship Id="rId9" Type="http://schemas.openxmlformats.org/officeDocument/2006/relationships/image" Target="../media/image19.jpg"/><Relationship Id="rId5" Type="http://schemas.openxmlformats.org/officeDocument/2006/relationships/image" Target="../media/image24.jpg"/><Relationship Id="rId6" Type="http://schemas.openxmlformats.org/officeDocument/2006/relationships/image" Target="../media/image18.jpg"/><Relationship Id="rId7" Type="http://schemas.openxmlformats.org/officeDocument/2006/relationships/image" Target="../media/image22.jpg"/><Relationship Id="rId8" Type="http://schemas.openxmlformats.org/officeDocument/2006/relationships/image" Target="../media/image2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p:nvPr/>
        </p:nvSpPr>
        <p:spPr>
          <a:xfrm>
            <a:off x="360000" y="360000"/>
            <a:ext cx="6840000" cy="1548000"/>
          </a:xfrm>
          <a:prstGeom prst="rect">
            <a:avLst/>
          </a:prstGeom>
          <a:solidFill>
            <a:srgbClr val="2133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3"/>
          <p:cNvSpPr/>
          <p:nvPr/>
        </p:nvSpPr>
        <p:spPr>
          <a:xfrm>
            <a:off x="360000" y="2088000"/>
            <a:ext cx="6840000" cy="2340000"/>
          </a:xfrm>
          <a:prstGeom prst="rect">
            <a:avLst/>
          </a:prstGeom>
          <a:solidFill>
            <a:srgbClr val="2133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3"/>
          <p:cNvSpPr txBox="1"/>
          <p:nvPr/>
        </p:nvSpPr>
        <p:spPr>
          <a:xfrm>
            <a:off x="359925" y="360000"/>
            <a:ext cx="6840000" cy="1108200"/>
          </a:xfrm>
          <a:prstGeom prst="rect">
            <a:avLst/>
          </a:prstGeom>
          <a:noFill/>
          <a:ln>
            <a:noFill/>
          </a:ln>
        </p:spPr>
        <p:txBody>
          <a:bodyPr anchorCtr="0" anchor="t" bIns="0" lIns="91425" spcFirstLastPara="1" rIns="91425" wrap="square" tIns="0">
            <a:spAutoFit/>
          </a:bodyPr>
          <a:lstStyle/>
          <a:p>
            <a:pPr indent="0" lvl="0" marL="0" rtl="0" algn="l">
              <a:spcBef>
                <a:spcPts val="0"/>
              </a:spcBef>
              <a:spcAft>
                <a:spcPts val="0"/>
              </a:spcAft>
              <a:buNone/>
            </a:pPr>
            <a:r>
              <a:rPr lang="ru" sz="7200">
                <a:solidFill>
                  <a:schemeClr val="lt1"/>
                </a:solidFill>
                <a:latin typeface="Fredericka the Great"/>
                <a:ea typeface="Fredericka the Great"/>
                <a:cs typeface="Fredericka the Great"/>
                <a:sym typeface="Fredericka the Great"/>
              </a:rPr>
              <a:t>BRIGHT DAYS</a:t>
            </a:r>
            <a:endParaRPr sz="7200">
              <a:solidFill>
                <a:schemeClr val="lt1"/>
              </a:solidFill>
              <a:latin typeface="Fredericka the Great"/>
              <a:ea typeface="Fredericka the Great"/>
              <a:cs typeface="Fredericka the Great"/>
              <a:sym typeface="Fredericka the Great"/>
            </a:endParaRPr>
          </a:p>
        </p:txBody>
      </p:sp>
      <p:sp>
        <p:nvSpPr>
          <p:cNvPr id="57" name="Google Shape;57;p13"/>
          <p:cNvSpPr txBox="1"/>
          <p:nvPr/>
        </p:nvSpPr>
        <p:spPr>
          <a:xfrm>
            <a:off x="1036800" y="1261500"/>
            <a:ext cx="54864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ru" sz="3000">
                <a:solidFill>
                  <a:schemeClr val="lt1"/>
                </a:solidFill>
                <a:latin typeface="Merriweather"/>
                <a:ea typeface="Merriweather"/>
                <a:cs typeface="Merriweather"/>
                <a:sym typeface="Merriweather"/>
              </a:rPr>
              <a:t>Weekly Church Newspaper</a:t>
            </a:r>
            <a:endParaRPr sz="3000">
              <a:solidFill>
                <a:schemeClr val="lt1"/>
              </a:solidFill>
              <a:latin typeface="Merriweather"/>
              <a:ea typeface="Merriweather"/>
              <a:cs typeface="Merriweather"/>
              <a:sym typeface="Merriweather"/>
            </a:endParaRPr>
          </a:p>
        </p:txBody>
      </p:sp>
      <p:pic>
        <p:nvPicPr>
          <p:cNvPr id="58" name="Google Shape;58;p13"/>
          <p:cNvPicPr preferRelativeResize="0"/>
          <p:nvPr/>
        </p:nvPicPr>
        <p:blipFill>
          <a:blip r:embed="rId3">
            <a:alphaModFix/>
          </a:blip>
          <a:stretch>
            <a:fillRect/>
          </a:stretch>
        </p:blipFill>
        <p:spPr>
          <a:xfrm>
            <a:off x="3680306" y="2088000"/>
            <a:ext cx="3519619" cy="2339999"/>
          </a:xfrm>
          <a:prstGeom prst="rect">
            <a:avLst/>
          </a:prstGeom>
          <a:noFill/>
          <a:ln>
            <a:noFill/>
          </a:ln>
        </p:spPr>
      </p:pic>
      <p:sp>
        <p:nvSpPr>
          <p:cNvPr id="59" name="Google Shape;59;p13"/>
          <p:cNvSpPr txBox="1"/>
          <p:nvPr/>
        </p:nvSpPr>
        <p:spPr>
          <a:xfrm>
            <a:off x="360000" y="2088000"/>
            <a:ext cx="3312000" cy="661800"/>
          </a:xfrm>
          <a:prstGeom prst="rect">
            <a:avLst/>
          </a:prstGeom>
          <a:noFill/>
          <a:ln>
            <a:noFill/>
          </a:ln>
        </p:spPr>
        <p:txBody>
          <a:bodyPr anchorCtr="0" anchor="t" bIns="91425" lIns="180000" spcFirstLastPara="1" rIns="91425" wrap="square" tIns="91425">
            <a:spAutoFit/>
          </a:bodyPr>
          <a:lstStyle/>
          <a:p>
            <a:pPr indent="0" lvl="0" marL="0" rtl="0" algn="l">
              <a:spcBef>
                <a:spcPts val="0"/>
              </a:spcBef>
              <a:spcAft>
                <a:spcPts val="0"/>
              </a:spcAft>
              <a:buNone/>
            </a:pPr>
            <a:r>
              <a:rPr lang="ru" sz="3100">
                <a:solidFill>
                  <a:schemeClr val="lt1"/>
                </a:solidFill>
                <a:latin typeface="Merriweather"/>
                <a:ea typeface="Merriweather"/>
                <a:cs typeface="Merriweather"/>
                <a:sym typeface="Merriweather"/>
              </a:rPr>
              <a:t>Saving miracle</a:t>
            </a:r>
            <a:endParaRPr sz="3100">
              <a:solidFill>
                <a:schemeClr val="lt1"/>
              </a:solidFill>
              <a:latin typeface="Merriweather"/>
              <a:ea typeface="Merriweather"/>
              <a:cs typeface="Merriweather"/>
              <a:sym typeface="Merriweather"/>
            </a:endParaRPr>
          </a:p>
        </p:txBody>
      </p:sp>
      <p:sp>
        <p:nvSpPr>
          <p:cNvPr id="60" name="Google Shape;60;p13"/>
          <p:cNvSpPr txBox="1"/>
          <p:nvPr/>
        </p:nvSpPr>
        <p:spPr>
          <a:xfrm>
            <a:off x="533400" y="2728913"/>
            <a:ext cx="2952900" cy="1631700"/>
          </a:xfrm>
          <a:prstGeom prst="rect">
            <a:avLst/>
          </a:prstGeom>
          <a:noFill/>
          <a:ln>
            <a:noFill/>
          </a:ln>
        </p:spPr>
        <p:txBody>
          <a:bodyPr anchorCtr="0" anchor="t" bIns="91425" lIns="0" spcFirstLastPara="1" rIns="0" wrap="square" tIns="0">
            <a:spAutoFit/>
          </a:bodyPr>
          <a:lstStyle/>
          <a:p>
            <a:pPr indent="0" lvl="0" marL="0" rtl="0" algn="just">
              <a:lnSpc>
                <a:spcPct val="115000"/>
              </a:lnSpc>
              <a:spcBef>
                <a:spcPts val="0"/>
              </a:spcBef>
              <a:spcAft>
                <a:spcPts val="0"/>
              </a:spcAft>
              <a:buNone/>
            </a:pPr>
            <a:r>
              <a:rPr lang="ru" sz="800">
                <a:solidFill>
                  <a:schemeClr val="lt1"/>
                </a:solidFill>
                <a:latin typeface="Open Sans"/>
                <a:ea typeface="Open Sans"/>
                <a:cs typeface="Open Sans"/>
                <a:sym typeface="Open Sans"/>
              </a:rPr>
              <a:t>Integer rutrum tempor efficitur. Aenean quis tristique justo. Vestibulum in metus suscipit, mattis ante ac, auctor risus. Integer non dignissim ante. Quisque euismod metus ac ligula semper, vitae euismod ligula interdum. Curabitur non ipsum congue tortor efficitur ultricies. Praesent orci augue, imperdiet vel eros eu, blandit porta nibh.</a:t>
            </a:r>
            <a:endParaRPr sz="800">
              <a:solidFill>
                <a:schemeClr val="lt1"/>
              </a:solidFill>
              <a:latin typeface="Open Sans"/>
              <a:ea typeface="Open Sans"/>
              <a:cs typeface="Open Sans"/>
              <a:sym typeface="Open Sans"/>
            </a:endParaRPr>
          </a:p>
          <a:p>
            <a:pPr indent="0" lvl="0" marL="0" rtl="0" algn="just">
              <a:lnSpc>
                <a:spcPct val="115000"/>
              </a:lnSpc>
              <a:spcBef>
                <a:spcPts val="0"/>
              </a:spcBef>
              <a:spcAft>
                <a:spcPts val="0"/>
              </a:spcAft>
              <a:buNone/>
            </a:pPr>
            <a:r>
              <a:rPr lang="ru" sz="800">
                <a:solidFill>
                  <a:schemeClr val="lt1"/>
                </a:solidFill>
                <a:latin typeface="Open Sans"/>
                <a:ea typeface="Open Sans"/>
                <a:cs typeface="Open Sans"/>
                <a:sym typeface="Open Sans"/>
              </a:rPr>
              <a:t>Nulla facilisi. Phasellus mollis nulla in est commodo rhoncus. Morbi sit amet mattis elit, at vulputate ex. Duis sed felis et ipsum venenatis mollis. Ut vestibulum ante quis velit faucibus auctor. Aliquam venenatis bibendum risus, elementum blandit mi tristique id.</a:t>
            </a:r>
            <a:endParaRPr sz="800">
              <a:solidFill>
                <a:schemeClr val="lt1"/>
              </a:solidFill>
              <a:latin typeface="Open Sans"/>
              <a:ea typeface="Open Sans"/>
              <a:cs typeface="Open Sans"/>
              <a:sym typeface="Open Sans"/>
            </a:endParaRPr>
          </a:p>
        </p:txBody>
      </p:sp>
      <p:sp>
        <p:nvSpPr>
          <p:cNvPr id="61" name="Google Shape;61;p13"/>
          <p:cNvSpPr txBox="1"/>
          <p:nvPr/>
        </p:nvSpPr>
        <p:spPr>
          <a:xfrm>
            <a:off x="2462225" y="4210063"/>
            <a:ext cx="1076100" cy="1230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800">
                <a:solidFill>
                  <a:schemeClr val="lt1"/>
                </a:solidFill>
                <a:latin typeface="Open Sans"/>
                <a:ea typeface="Open Sans"/>
                <a:cs typeface="Open Sans"/>
                <a:sym typeface="Open Sans"/>
              </a:rPr>
              <a:t>(Continued on page 3)</a:t>
            </a:r>
            <a:endParaRPr sz="800">
              <a:solidFill>
                <a:schemeClr val="lt1"/>
              </a:solidFill>
              <a:latin typeface="Open Sans"/>
              <a:ea typeface="Open Sans"/>
              <a:cs typeface="Open Sans"/>
              <a:sym typeface="Open Sans"/>
            </a:endParaRPr>
          </a:p>
        </p:txBody>
      </p:sp>
      <p:cxnSp>
        <p:nvCxnSpPr>
          <p:cNvPr id="62" name="Google Shape;62;p13"/>
          <p:cNvCxnSpPr/>
          <p:nvPr/>
        </p:nvCxnSpPr>
        <p:spPr>
          <a:xfrm>
            <a:off x="364325" y="4608000"/>
            <a:ext cx="6827100" cy="0"/>
          </a:xfrm>
          <a:prstGeom prst="straightConnector1">
            <a:avLst/>
          </a:prstGeom>
          <a:noFill/>
          <a:ln cap="flat" cmpd="sng" w="9525">
            <a:solidFill>
              <a:schemeClr val="dk2"/>
            </a:solidFill>
            <a:prstDash val="solid"/>
            <a:round/>
            <a:headEnd len="med" w="med" type="none"/>
            <a:tailEnd len="med" w="med" type="none"/>
          </a:ln>
        </p:spPr>
      </p:cxnSp>
      <p:sp>
        <p:nvSpPr>
          <p:cNvPr id="63" name="Google Shape;63;p13"/>
          <p:cNvSpPr txBox="1"/>
          <p:nvPr/>
        </p:nvSpPr>
        <p:spPr>
          <a:xfrm>
            <a:off x="361950" y="4764199"/>
            <a:ext cx="1564200" cy="30969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800">
                <a:latin typeface="Open Sans"/>
                <a:ea typeface="Open Sans"/>
                <a:cs typeface="Open Sans"/>
                <a:sym typeface="Open Sans"/>
              </a:rPr>
              <a:t>Phasellus mollis nulla in est commodo rhoncus. Morbi sit amet mattis elit, at vulputate ex. Duis sed felis et ipsum venenatis mollis. Ut vestibulum ante quis velit faucibus auctor. Aliquam venenatis bibendum risus, elementum blandit mi tristique id. In ornare tortor suscipit, aliquam turpis dictum, pretium turpis.</a:t>
            </a:r>
            <a:endParaRPr sz="800">
              <a:latin typeface="Open Sans"/>
              <a:ea typeface="Open Sans"/>
              <a:cs typeface="Open Sans"/>
              <a:sym typeface="Open Sans"/>
            </a:endParaRPr>
          </a:p>
          <a:p>
            <a:pPr indent="0" lvl="0" marL="0" rtl="0" algn="just">
              <a:lnSpc>
                <a:spcPct val="115000"/>
              </a:lnSpc>
              <a:spcBef>
                <a:spcPts val="0"/>
              </a:spcBef>
              <a:spcAft>
                <a:spcPts val="0"/>
              </a:spcAft>
              <a:buNone/>
            </a:pPr>
            <a:r>
              <a:rPr lang="ru" sz="800">
                <a:latin typeface="Open Sans"/>
                <a:ea typeface="Open Sans"/>
                <a:cs typeface="Open Sans"/>
                <a:sym typeface="Open Sans"/>
              </a:rPr>
              <a:t>Fusce consectetur enim ut turpis tempor, sit amet viverra ipsum gravida. Suspendisse placerat ipsum quis tristique vehicula. Praesent posuere, tellus in eleifend tristique, nibh massa feugiat tellus, ac convallis eros enim ut odio. In sodales ipsum non leo sodales, vitae pellentesque orci accumsan. Suspendisse quis interdum ex.</a:t>
            </a:r>
            <a:endParaRPr sz="800">
              <a:latin typeface="Open Sans"/>
              <a:ea typeface="Open Sans"/>
              <a:cs typeface="Open Sans"/>
              <a:sym typeface="Open Sans"/>
            </a:endParaRPr>
          </a:p>
        </p:txBody>
      </p:sp>
      <p:sp>
        <p:nvSpPr>
          <p:cNvPr id="64" name="Google Shape;64;p13"/>
          <p:cNvSpPr txBox="1"/>
          <p:nvPr/>
        </p:nvSpPr>
        <p:spPr>
          <a:xfrm>
            <a:off x="2106125" y="4612763"/>
            <a:ext cx="3312000" cy="646500"/>
          </a:xfrm>
          <a:prstGeom prst="rect">
            <a:avLst/>
          </a:prstGeom>
          <a:noFill/>
          <a:ln>
            <a:noFill/>
          </a:ln>
        </p:spPr>
        <p:txBody>
          <a:bodyPr anchorCtr="0" anchor="t" bIns="91425" lIns="0" spcFirstLastPara="1" rIns="0" wrap="square" tIns="91425">
            <a:spAutoFit/>
          </a:bodyPr>
          <a:lstStyle/>
          <a:p>
            <a:pPr indent="0" lvl="0" marL="0" rtl="0" algn="l">
              <a:spcBef>
                <a:spcPts val="0"/>
              </a:spcBef>
              <a:spcAft>
                <a:spcPts val="0"/>
              </a:spcAft>
              <a:buNone/>
            </a:pPr>
            <a:r>
              <a:rPr lang="ru" sz="3000">
                <a:latin typeface="Merriweather"/>
                <a:ea typeface="Merriweather"/>
                <a:cs typeface="Merriweather"/>
                <a:sym typeface="Merriweather"/>
              </a:rPr>
              <a:t>God sees our sins</a:t>
            </a:r>
            <a:endParaRPr sz="3000">
              <a:latin typeface="Merriweather"/>
              <a:ea typeface="Merriweather"/>
              <a:cs typeface="Merriweather"/>
              <a:sym typeface="Merriweather"/>
            </a:endParaRPr>
          </a:p>
        </p:txBody>
      </p:sp>
      <p:pic>
        <p:nvPicPr>
          <p:cNvPr id="65" name="Google Shape;65;p13"/>
          <p:cNvPicPr preferRelativeResize="0"/>
          <p:nvPr/>
        </p:nvPicPr>
        <p:blipFill rotWithShape="1">
          <a:blip r:embed="rId4">
            <a:alphaModFix/>
          </a:blip>
          <a:srcRect b="36219" l="0" r="0" t="15436"/>
          <a:stretch/>
        </p:blipFill>
        <p:spPr>
          <a:xfrm>
            <a:off x="2106125" y="5252475"/>
            <a:ext cx="3312000" cy="2389848"/>
          </a:xfrm>
          <a:prstGeom prst="rect">
            <a:avLst/>
          </a:prstGeom>
          <a:noFill/>
          <a:ln>
            <a:noFill/>
          </a:ln>
        </p:spPr>
      </p:pic>
      <p:sp>
        <p:nvSpPr>
          <p:cNvPr id="66" name="Google Shape;66;p13"/>
          <p:cNvSpPr txBox="1"/>
          <p:nvPr/>
        </p:nvSpPr>
        <p:spPr>
          <a:xfrm>
            <a:off x="5598100" y="4764199"/>
            <a:ext cx="1564200" cy="28137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Clr>
                <a:schemeClr val="dk1"/>
              </a:buClr>
              <a:buSzPts val="1100"/>
              <a:buFont typeface="Arial"/>
              <a:buNone/>
            </a:pPr>
            <a:r>
              <a:rPr lang="ru" sz="800">
                <a:latin typeface="Open Sans"/>
                <a:ea typeface="Open Sans"/>
                <a:cs typeface="Open Sans"/>
                <a:sym typeface="Open Sans"/>
              </a:rPr>
              <a:t>Aliquam vel sem arcu. Mauris fringilla lacus et auctor iaculis. Nam tincidunt euismod dui sit amet eleifend. Pellentesque enim odio, rhoncus ac libero nec, tincidunt tempor purus. Suspendisse potenti. Curabitur velit eros, tempus ac eleifend vestibulum, dapibus nec libero.</a:t>
            </a:r>
            <a:endParaRPr sz="800">
              <a:latin typeface="Open Sans"/>
              <a:ea typeface="Open Sans"/>
              <a:cs typeface="Open Sans"/>
              <a:sym typeface="Open Sans"/>
            </a:endParaRPr>
          </a:p>
          <a:p>
            <a:pPr indent="0" lvl="0" marL="0" rtl="0" algn="just">
              <a:lnSpc>
                <a:spcPct val="115000"/>
              </a:lnSpc>
              <a:spcBef>
                <a:spcPts val="0"/>
              </a:spcBef>
              <a:spcAft>
                <a:spcPts val="0"/>
              </a:spcAft>
              <a:buNone/>
            </a:pPr>
            <a:r>
              <a:rPr lang="ru" sz="800">
                <a:latin typeface="Open Sans"/>
                <a:ea typeface="Open Sans"/>
                <a:cs typeface="Open Sans"/>
                <a:sym typeface="Open Sans"/>
              </a:rPr>
              <a:t>Maecenas posuere justo vitae cursus rutrum. Integer vitae cursus sem, et ullamcorper lectus. Duis vitae tristique augue. Suspendisse eleifend viverra lectus a consectetur. Mauris iaculis, velit non egestas fringilla, urna dolor congue eros, at tempus libero mi eu ex. Praesent id gravida nisi. In sodales ipsum non leo sodales.</a:t>
            </a:r>
            <a:endParaRPr sz="800">
              <a:latin typeface="Open Sans"/>
              <a:ea typeface="Open Sans"/>
              <a:cs typeface="Open Sans"/>
              <a:sym typeface="Open Sans"/>
            </a:endParaRPr>
          </a:p>
        </p:txBody>
      </p:sp>
      <p:sp>
        <p:nvSpPr>
          <p:cNvPr id="67" name="Google Shape;67;p13"/>
          <p:cNvSpPr txBox="1"/>
          <p:nvPr/>
        </p:nvSpPr>
        <p:spPr>
          <a:xfrm>
            <a:off x="6158188" y="7706963"/>
            <a:ext cx="1076100" cy="1230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800">
                <a:solidFill>
                  <a:schemeClr val="dk1"/>
                </a:solidFill>
                <a:latin typeface="Open Sans"/>
                <a:ea typeface="Open Sans"/>
                <a:cs typeface="Open Sans"/>
                <a:sym typeface="Open Sans"/>
              </a:rPr>
              <a:t>(Continued on page 2)</a:t>
            </a:r>
            <a:endParaRPr sz="800">
              <a:solidFill>
                <a:schemeClr val="dk1"/>
              </a:solidFill>
              <a:latin typeface="Open Sans"/>
              <a:ea typeface="Open Sans"/>
              <a:cs typeface="Open Sans"/>
              <a:sym typeface="Open Sans"/>
            </a:endParaRPr>
          </a:p>
        </p:txBody>
      </p:sp>
      <p:cxnSp>
        <p:nvCxnSpPr>
          <p:cNvPr id="68" name="Google Shape;68;p13"/>
          <p:cNvCxnSpPr/>
          <p:nvPr/>
        </p:nvCxnSpPr>
        <p:spPr>
          <a:xfrm>
            <a:off x="364325" y="7986150"/>
            <a:ext cx="6827100" cy="0"/>
          </a:xfrm>
          <a:prstGeom prst="straightConnector1">
            <a:avLst/>
          </a:prstGeom>
          <a:noFill/>
          <a:ln cap="flat" cmpd="sng" w="9525">
            <a:solidFill>
              <a:schemeClr val="dk2"/>
            </a:solidFill>
            <a:prstDash val="solid"/>
            <a:round/>
            <a:headEnd len="med" w="med" type="none"/>
            <a:tailEnd len="med" w="med" type="none"/>
          </a:ln>
        </p:spPr>
      </p:cxnSp>
      <p:sp>
        <p:nvSpPr>
          <p:cNvPr id="69" name="Google Shape;69;p13"/>
          <p:cNvSpPr txBox="1"/>
          <p:nvPr/>
        </p:nvSpPr>
        <p:spPr>
          <a:xfrm>
            <a:off x="360000" y="8021875"/>
            <a:ext cx="3312000" cy="461700"/>
          </a:xfrm>
          <a:prstGeom prst="rect">
            <a:avLst/>
          </a:prstGeom>
          <a:noFill/>
          <a:ln>
            <a:noFill/>
          </a:ln>
        </p:spPr>
        <p:txBody>
          <a:bodyPr anchorCtr="0" anchor="t" bIns="91425" lIns="0" spcFirstLastPara="1" rIns="0" wrap="square" tIns="91425">
            <a:spAutoFit/>
          </a:bodyPr>
          <a:lstStyle/>
          <a:p>
            <a:pPr indent="0" lvl="0" marL="0" rtl="0" algn="l">
              <a:spcBef>
                <a:spcPts val="0"/>
              </a:spcBef>
              <a:spcAft>
                <a:spcPts val="0"/>
              </a:spcAft>
              <a:buNone/>
            </a:pPr>
            <a:r>
              <a:rPr lang="ru" sz="1800">
                <a:latin typeface="Merriweather"/>
                <a:ea typeface="Merriweather"/>
                <a:cs typeface="Merriweather"/>
                <a:sym typeface="Merriweather"/>
              </a:rPr>
              <a:t>Time allotted to each person</a:t>
            </a:r>
            <a:endParaRPr sz="1800">
              <a:latin typeface="Merriweather"/>
              <a:ea typeface="Merriweather"/>
              <a:cs typeface="Merriweather"/>
              <a:sym typeface="Merriweather"/>
            </a:endParaRPr>
          </a:p>
        </p:txBody>
      </p:sp>
      <p:sp>
        <p:nvSpPr>
          <p:cNvPr id="70" name="Google Shape;70;p13"/>
          <p:cNvSpPr txBox="1"/>
          <p:nvPr/>
        </p:nvSpPr>
        <p:spPr>
          <a:xfrm>
            <a:off x="361950" y="8481199"/>
            <a:ext cx="1564200" cy="15393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800">
                <a:latin typeface="Open Sans"/>
                <a:ea typeface="Open Sans"/>
                <a:cs typeface="Open Sans"/>
                <a:sym typeface="Open Sans"/>
              </a:rPr>
              <a:t>In hac habitasse platea dictumst. Vivamus nec enim vel ante aliquet laoreet. Quisque semper vulputate eros, id ornare leo dignissim accumsan. Fusce efficitur est bibendum libero facilisis eleifend. Integer gravida dui eget egestas dictum. Class aptent taciti sociosqu ad litora torquent per conubia nostra, per inceptos himenaeos.</a:t>
            </a:r>
            <a:endParaRPr sz="800">
              <a:latin typeface="Open Sans"/>
              <a:ea typeface="Open Sans"/>
              <a:cs typeface="Open Sans"/>
              <a:sym typeface="Open Sans"/>
            </a:endParaRPr>
          </a:p>
        </p:txBody>
      </p:sp>
      <p:sp>
        <p:nvSpPr>
          <p:cNvPr id="71" name="Google Shape;71;p13"/>
          <p:cNvSpPr txBox="1"/>
          <p:nvPr/>
        </p:nvSpPr>
        <p:spPr>
          <a:xfrm>
            <a:off x="887988" y="10057563"/>
            <a:ext cx="1076100" cy="1230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800">
                <a:solidFill>
                  <a:schemeClr val="dk1"/>
                </a:solidFill>
                <a:latin typeface="Open Sans"/>
                <a:ea typeface="Open Sans"/>
                <a:cs typeface="Open Sans"/>
                <a:sym typeface="Open Sans"/>
              </a:rPr>
              <a:t>(Continued on page 3)</a:t>
            </a:r>
            <a:endParaRPr sz="800">
              <a:solidFill>
                <a:schemeClr val="dk1"/>
              </a:solidFill>
              <a:latin typeface="Open Sans"/>
              <a:ea typeface="Open Sans"/>
              <a:cs typeface="Open Sans"/>
              <a:sym typeface="Open Sans"/>
            </a:endParaRPr>
          </a:p>
        </p:txBody>
      </p:sp>
      <p:sp>
        <p:nvSpPr>
          <p:cNvPr id="72" name="Google Shape;72;p13"/>
          <p:cNvSpPr txBox="1"/>
          <p:nvPr/>
        </p:nvSpPr>
        <p:spPr>
          <a:xfrm>
            <a:off x="2106125" y="7708500"/>
            <a:ext cx="3312000" cy="1230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i="1" lang="ru" sz="800">
                <a:latin typeface="Open Sans"/>
                <a:ea typeface="Open Sans"/>
                <a:cs typeface="Open Sans"/>
                <a:sym typeface="Open Sans"/>
              </a:rPr>
              <a:t>Suspendisse placerat ipsum quis tristique vehicula</a:t>
            </a:r>
            <a:endParaRPr i="1" sz="800">
              <a:latin typeface="Open Sans"/>
              <a:ea typeface="Open Sans"/>
              <a:cs typeface="Open Sans"/>
              <a:sym typeface="Open Sans"/>
            </a:endParaRPr>
          </a:p>
        </p:txBody>
      </p:sp>
      <p:sp>
        <p:nvSpPr>
          <p:cNvPr id="73" name="Google Shape;73;p13"/>
          <p:cNvSpPr txBox="1"/>
          <p:nvPr/>
        </p:nvSpPr>
        <p:spPr>
          <a:xfrm>
            <a:off x="2106125" y="10053850"/>
            <a:ext cx="1574100" cy="1230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i="1" lang="ru" sz="800">
                <a:latin typeface="Open Sans"/>
                <a:ea typeface="Open Sans"/>
                <a:cs typeface="Open Sans"/>
                <a:sym typeface="Open Sans"/>
              </a:rPr>
              <a:t>I</a:t>
            </a:r>
            <a:r>
              <a:rPr i="1" lang="ru" sz="800">
                <a:latin typeface="Open Sans"/>
                <a:ea typeface="Open Sans"/>
                <a:cs typeface="Open Sans"/>
                <a:sym typeface="Open Sans"/>
              </a:rPr>
              <a:t>psum quis tristique vehicula</a:t>
            </a:r>
            <a:endParaRPr i="1" sz="800">
              <a:latin typeface="Open Sans"/>
              <a:ea typeface="Open Sans"/>
              <a:cs typeface="Open Sans"/>
              <a:sym typeface="Open Sans"/>
            </a:endParaRPr>
          </a:p>
        </p:txBody>
      </p:sp>
      <p:pic>
        <p:nvPicPr>
          <p:cNvPr id="74" name="Google Shape;74;p13"/>
          <p:cNvPicPr preferRelativeResize="0"/>
          <p:nvPr/>
        </p:nvPicPr>
        <p:blipFill rotWithShape="1">
          <a:blip r:embed="rId5">
            <a:alphaModFix/>
          </a:blip>
          <a:srcRect b="0" l="0" r="20388" t="0"/>
          <a:stretch/>
        </p:blipFill>
        <p:spPr>
          <a:xfrm>
            <a:off x="2106125" y="8510350"/>
            <a:ext cx="1564202" cy="1481251"/>
          </a:xfrm>
          <a:prstGeom prst="rect">
            <a:avLst/>
          </a:prstGeom>
          <a:noFill/>
          <a:ln>
            <a:noFill/>
          </a:ln>
        </p:spPr>
      </p:pic>
      <p:cxnSp>
        <p:nvCxnSpPr>
          <p:cNvPr id="75" name="Google Shape;75;p13"/>
          <p:cNvCxnSpPr/>
          <p:nvPr/>
        </p:nvCxnSpPr>
        <p:spPr>
          <a:xfrm>
            <a:off x="364325" y="10332000"/>
            <a:ext cx="6827100" cy="0"/>
          </a:xfrm>
          <a:prstGeom prst="straightConnector1">
            <a:avLst/>
          </a:prstGeom>
          <a:noFill/>
          <a:ln cap="flat" cmpd="sng" w="9525">
            <a:solidFill>
              <a:srgbClr val="666666"/>
            </a:solidFill>
            <a:prstDash val="solid"/>
            <a:round/>
            <a:headEnd len="med" w="med" type="none"/>
            <a:tailEnd len="med" w="med" type="none"/>
          </a:ln>
        </p:spPr>
      </p:cxnSp>
      <p:cxnSp>
        <p:nvCxnSpPr>
          <p:cNvPr id="76" name="Google Shape;76;p13"/>
          <p:cNvCxnSpPr/>
          <p:nvPr/>
        </p:nvCxnSpPr>
        <p:spPr>
          <a:xfrm>
            <a:off x="3762125" y="8177225"/>
            <a:ext cx="0" cy="1981200"/>
          </a:xfrm>
          <a:prstGeom prst="straightConnector1">
            <a:avLst/>
          </a:prstGeom>
          <a:noFill/>
          <a:ln cap="flat" cmpd="sng" w="9525">
            <a:solidFill>
              <a:schemeClr val="dk2"/>
            </a:solidFill>
            <a:prstDash val="solid"/>
            <a:round/>
            <a:headEnd len="med" w="med" type="none"/>
            <a:tailEnd len="med" w="med" type="none"/>
          </a:ln>
        </p:spPr>
      </p:cxnSp>
      <p:sp>
        <p:nvSpPr>
          <p:cNvPr id="77" name="Google Shape;77;p13"/>
          <p:cNvSpPr txBox="1"/>
          <p:nvPr/>
        </p:nvSpPr>
        <p:spPr>
          <a:xfrm>
            <a:off x="3852250" y="8045688"/>
            <a:ext cx="1564200" cy="585000"/>
          </a:xfrm>
          <a:prstGeom prst="rect">
            <a:avLst/>
          </a:prstGeom>
          <a:noFill/>
          <a:ln>
            <a:noFill/>
          </a:ln>
        </p:spPr>
        <p:txBody>
          <a:bodyPr anchorCtr="0" anchor="t" bIns="91425" lIns="0" spcFirstLastPara="1" rIns="0" wrap="square" tIns="91425">
            <a:spAutoFit/>
          </a:bodyPr>
          <a:lstStyle/>
          <a:p>
            <a:pPr indent="0" lvl="0" marL="0" rtl="0" algn="l">
              <a:spcBef>
                <a:spcPts val="0"/>
              </a:spcBef>
              <a:spcAft>
                <a:spcPts val="0"/>
              </a:spcAft>
              <a:buNone/>
            </a:pPr>
            <a:r>
              <a:rPr lang="ru" sz="1300">
                <a:latin typeface="Merriweather"/>
                <a:ea typeface="Merriweather"/>
                <a:cs typeface="Merriweather"/>
                <a:sym typeface="Merriweather"/>
              </a:rPr>
              <a:t>Love and kindness of loved ones</a:t>
            </a:r>
            <a:endParaRPr sz="1300">
              <a:latin typeface="Merriweather"/>
              <a:ea typeface="Merriweather"/>
              <a:cs typeface="Merriweather"/>
              <a:sym typeface="Merriweather"/>
            </a:endParaRPr>
          </a:p>
        </p:txBody>
      </p:sp>
      <p:sp>
        <p:nvSpPr>
          <p:cNvPr id="78" name="Google Shape;78;p13"/>
          <p:cNvSpPr txBox="1"/>
          <p:nvPr/>
        </p:nvSpPr>
        <p:spPr>
          <a:xfrm>
            <a:off x="3852250" y="8647887"/>
            <a:ext cx="1564200" cy="13977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800">
                <a:latin typeface="Open Sans"/>
                <a:ea typeface="Open Sans"/>
                <a:cs typeface="Open Sans"/>
                <a:sym typeface="Open Sans"/>
              </a:rPr>
              <a:t>Nulla cursus magna eros, sit amet iaculis neque suscipit et. Vivamus molestie sapien velit, at tristique tellus facilisis at. Maecenas venenatis lectus quis est consectetur, sed finibus felis faucibus. Maecenas tempor justo ipsum, ut semper nisi rutrum a. Cras ut nisl vulputate, molestie ipsum vel, malesuada.</a:t>
            </a:r>
            <a:endParaRPr sz="800">
              <a:latin typeface="Open Sans"/>
              <a:ea typeface="Open Sans"/>
              <a:cs typeface="Open Sans"/>
              <a:sym typeface="Open Sans"/>
            </a:endParaRPr>
          </a:p>
        </p:txBody>
      </p:sp>
      <p:sp>
        <p:nvSpPr>
          <p:cNvPr id="79" name="Google Shape;79;p13"/>
          <p:cNvSpPr txBox="1"/>
          <p:nvPr/>
        </p:nvSpPr>
        <p:spPr>
          <a:xfrm>
            <a:off x="4375350" y="10057563"/>
            <a:ext cx="1076100" cy="1230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800">
                <a:solidFill>
                  <a:schemeClr val="dk1"/>
                </a:solidFill>
                <a:latin typeface="Open Sans"/>
                <a:ea typeface="Open Sans"/>
                <a:cs typeface="Open Sans"/>
                <a:sym typeface="Open Sans"/>
              </a:rPr>
              <a:t>(Continued on page 2)</a:t>
            </a:r>
            <a:endParaRPr sz="800">
              <a:solidFill>
                <a:schemeClr val="dk1"/>
              </a:solidFill>
              <a:latin typeface="Open Sans"/>
              <a:ea typeface="Open Sans"/>
              <a:cs typeface="Open Sans"/>
              <a:sym typeface="Open Sans"/>
            </a:endParaRPr>
          </a:p>
        </p:txBody>
      </p:sp>
      <p:pic>
        <p:nvPicPr>
          <p:cNvPr id="80" name="Google Shape;80;p13"/>
          <p:cNvPicPr preferRelativeResize="0"/>
          <p:nvPr/>
        </p:nvPicPr>
        <p:blipFill rotWithShape="1">
          <a:blip r:embed="rId6">
            <a:alphaModFix/>
          </a:blip>
          <a:srcRect b="0" l="0" r="0" t="23884"/>
          <a:stretch/>
        </p:blipFill>
        <p:spPr>
          <a:xfrm>
            <a:off x="5598125" y="8170924"/>
            <a:ext cx="1601200" cy="1819075"/>
          </a:xfrm>
          <a:prstGeom prst="rect">
            <a:avLst/>
          </a:prstGeom>
          <a:noFill/>
          <a:ln>
            <a:noFill/>
          </a:ln>
        </p:spPr>
      </p:pic>
      <p:sp>
        <p:nvSpPr>
          <p:cNvPr id="81" name="Google Shape;81;p13"/>
          <p:cNvSpPr txBox="1"/>
          <p:nvPr/>
        </p:nvSpPr>
        <p:spPr>
          <a:xfrm>
            <a:off x="5598000" y="10053850"/>
            <a:ext cx="1601100" cy="1230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i="1" lang="ru" sz="800">
                <a:latin typeface="Open Sans"/>
                <a:ea typeface="Open Sans"/>
                <a:cs typeface="Open Sans"/>
                <a:sym typeface="Open Sans"/>
              </a:rPr>
              <a:t>S</a:t>
            </a:r>
            <a:r>
              <a:rPr i="1" lang="ru" sz="800">
                <a:latin typeface="Open Sans"/>
                <a:ea typeface="Open Sans"/>
                <a:cs typeface="Open Sans"/>
                <a:sym typeface="Open Sans"/>
              </a:rPr>
              <a:t>um quis tristique vehicula</a:t>
            </a:r>
            <a:endParaRPr i="1" sz="800">
              <a:latin typeface="Open Sans"/>
              <a:ea typeface="Open Sans"/>
              <a:cs typeface="Open Sans"/>
              <a:sym typeface="Open Sans"/>
            </a:endParaRPr>
          </a:p>
        </p:txBody>
      </p:sp>
      <p:sp>
        <p:nvSpPr>
          <p:cNvPr id="82" name="Google Shape;82;p13"/>
          <p:cNvSpPr txBox="1"/>
          <p:nvPr/>
        </p:nvSpPr>
        <p:spPr>
          <a:xfrm>
            <a:off x="361950" y="10332000"/>
            <a:ext cx="1564200" cy="270000"/>
          </a:xfrm>
          <a:prstGeom prst="rect">
            <a:avLst/>
          </a:prstGeom>
          <a:noFill/>
          <a:ln>
            <a:noFill/>
          </a:ln>
        </p:spPr>
        <p:txBody>
          <a:bodyPr anchorCtr="0" anchor="t" bIns="91425" lIns="0" spcFirstLastPara="1" rIns="91425" wrap="square" tIns="54000">
            <a:spAutoFit/>
          </a:bodyPr>
          <a:lstStyle/>
          <a:p>
            <a:pPr indent="0" lvl="0" marL="0" rtl="0" algn="l">
              <a:spcBef>
                <a:spcPts val="0"/>
              </a:spcBef>
              <a:spcAft>
                <a:spcPts val="0"/>
              </a:spcAft>
              <a:buNone/>
            </a:pPr>
            <a:r>
              <a:rPr lang="ru" sz="800">
                <a:solidFill>
                  <a:srgbClr val="666666"/>
                </a:solidFill>
                <a:latin typeface="Merriweather"/>
                <a:ea typeface="Merriweather"/>
                <a:cs typeface="Merriweather"/>
                <a:sym typeface="Merriweather"/>
              </a:rPr>
              <a:t>19 August 2021</a:t>
            </a:r>
            <a:endParaRPr sz="800">
              <a:solidFill>
                <a:srgbClr val="666666"/>
              </a:solidFill>
              <a:latin typeface="Merriweather"/>
              <a:ea typeface="Merriweather"/>
              <a:cs typeface="Merriweather"/>
              <a:sym typeface="Merriweather"/>
            </a:endParaRPr>
          </a:p>
        </p:txBody>
      </p:sp>
      <p:sp>
        <p:nvSpPr>
          <p:cNvPr id="83" name="Google Shape;83;p13"/>
          <p:cNvSpPr txBox="1"/>
          <p:nvPr/>
        </p:nvSpPr>
        <p:spPr>
          <a:xfrm>
            <a:off x="2980025" y="10332000"/>
            <a:ext cx="1564200" cy="270000"/>
          </a:xfrm>
          <a:prstGeom prst="rect">
            <a:avLst/>
          </a:prstGeom>
          <a:noFill/>
          <a:ln>
            <a:noFill/>
          </a:ln>
        </p:spPr>
        <p:txBody>
          <a:bodyPr anchorCtr="0" anchor="t" bIns="91425" lIns="0" spcFirstLastPara="1" rIns="91425" wrap="square" tIns="54000">
            <a:spAutoFit/>
          </a:bodyPr>
          <a:lstStyle/>
          <a:p>
            <a:pPr indent="0" lvl="0" marL="0" rtl="0" algn="ctr">
              <a:spcBef>
                <a:spcPts val="0"/>
              </a:spcBef>
              <a:spcAft>
                <a:spcPts val="0"/>
              </a:spcAft>
              <a:buNone/>
            </a:pPr>
            <a:r>
              <a:rPr lang="ru" sz="800">
                <a:solidFill>
                  <a:srgbClr val="666666"/>
                </a:solidFill>
                <a:latin typeface="Merriweather"/>
                <a:ea typeface="Merriweather"/>
                <a:cs typeface="Merriweather"/>
                <a:sym typeface="Merriweather"/>
              </a:rPr>
              <a:t>Bright days</a:t>
            </a:r>
            <a:endParaRPr sz="800">
              <a:solidFill>
                <a:srgbClr val="666666"/>
              </a:solidFill>
              <a:latin typeface="Merriweather"/>
              <a:ea typeface="Merriweather"/>
              <a:cs typeface="Merriweather"/>
              <a:sym typeface="Merriweather"/>
            </a:endParaRPr>
          </a:p>
        </p:txBody>
      </p:sp>
      <p:sp>
        <p:nvSpPr>
          <p:cNvPr id="84" name="Google Shape;84;p13"/>
          <p:cNvSpPr txBox="1"/>
          <p:nvPr/>
        </p:nvSpPr>
        <p:spPr>
          <a:xfrm>
            <a:off x="5635800" y="10332000"/>
            <a:ext cx="1564200" cy="270000"/>
          </a:xfrm>
          <a:prstGeom prst="rect">
            <a:avLst/>
          </a:prstGeom>
          <a:noFill/>
          <a:ln>
            <a:noFill/>
          </a:ln>
        </p:spPr>
        <p:txBody>
          <a:bodyPr anchorCtr="0" anchor="t" bIns="91425" lIns="0" spcFirstLastPara="1" rIns="0" wrap="square" tIns="54000">
            <a:spAutoFit/>
          </a:bodyPr>
          <a:lstStyle/>
          <a:p>
            <a:pPr indent="0" lvl="0" marL="0" rtl="0" algn="r">
              <a:spcBef>
                <a:spcPts val="0"/>
              </a:spcBef>
              <a:spcAft>
                <a:spcPts val="0"/>
              </a:spcAft>
              <a:buNone/>
            </a:pPr>
            <a:r>
              <a:rPr lang="ru" sz="800">
                <a:solidFill>
                  <a:srgbClr val="666666"/>
                </a:solidFill>
                <a:latin typeface="Merriweather"/>
                <a:ea typeface="Merriweather"/>
                <a:cs typeface="Merriweather"/>
                <a:sym typeface="Merriweather"/>
              </a:rPr>
              <a:t>Page 1</a:t>
            </a:r>
            <a:endParaRPr sz="800">
              <a:solidFill>
                <a:srgbClr val="666666"/>
              </a:solidFill>
              <a:latin typeface="Merriweather"/>
              <a:ea typeface="Merriweather"/>
              <a:cs typeface="Merriweather"/>
              <a:sym typeface="Merriweathe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4"/>
          <p:cNvSpPr txBox="1"/>
          <p:nvPr/>
        </p:nvSpPr>
        <p:spPr>
          <a:xfrm>
            <a:off x="5598100" y="6182624"/>
            <a:ext cx="1564200" cy="21057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800">
                <a:latin typeface="Open Sans"/>
                <a:ea typeface="Open Sans"/>
                <a:cs typeface="Open Sans"/>
                <a:sym typeface="Open Sans"/>
              </a:rPr>
              <a:t>Maecenas venenatis lectus quis est consectetur, sed finibus felis faucibus. Maecenas tempor justo ipsum, ut semper nisi rutrum a. Cras ut nisl vulputate, molestie ipsum vel, malesuada nunc. Donec vel egestas est. Vestibulum tempor leo a odio bibendum, id laoreet arcu mattis. Morbi mi est, luctus vitae dignissim sed, suscipit ut lorem. Quisque non lorem iaculis, pulvinar neque ut, ultricies orci. Curabitur interdum ex non diam faucibus pulvinar.</a:t>
            </a:r>
            <a:endParaRPr sz="800">
              <a:latin typeface="Open Sans"/>
              <a:ea typeface="Open Sans"/>
              <a:cs typeface="Open Sans"/>
              <a:sym typeface="Open Sans"/>
            </a:endParaRPr>
          </a:p>
        </p:txBody>
      </p:sp>
      <p:cxnSp>
        <p:nvCxnSpPr>
          <p:cNvPr id="90" name="Google Shape;90;p14"/>
          <p:cNvCxnSpPr/>
          <p:nvPr/>
        </p:nvCxnSpPr>
        <p:spPr>
          <a:xfrm>
            <a:off x="364325" y="5471550"/>
            <a:ext cx="5060100" cy="0"/>
          </a:xfrm>
          <a:prstGeom prst="straightConnector1">
            <a:avLst/>
          </a:prstGeom>
          <a:noFill/>
          <a:ln cap="flat" cmpd="sng" w="9525">
            <a:solidFill>
              <a:schemeClr val="dk2"/>
            </a:solidFill>
            <a:prstDash val="solid"/>
            <a:round/>
            <a:headEnd len="med" w="med" type="none"/>
            <a:tailEnd len="med" w="med" type="none"/>
          </a:ln>
        </p:spPr>
      </p:cxnSp>
      <p:sp>
        <p:nvSpPr>
          <p:cNvPr id="91" name="Google Shape;91;p14"/>
          <p:cNvSpPr txBox="1"/>
          <p:nvPr/>
        </p:nvSpPr>
        <p:spPr>
          <a:xfrm>
            <a:off x="361950" y="3374949"/>
            <a:ext cx="1564200" cy="19641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800">
                <a:latin typeface="Open Sans"/>
                <a:ea typeface="Open Sans"/>
                <a:cs typeface="Open Sans"/>
                <a:sym typeface="Open Sans"/>
              </a:rPr>
              <a:t>Aliquam vel sem arcu. Mauris fringilla lacus et auctor iaculis. Nam tincidunt euismod dui sit amet eleifend. Pellentesque enim odio, rhoncus ac libero nec, tincidunt tempor purus. Suspendisse potenti. </a:t>
            </a:r>
            <a:endParaRPr sz="800">
              <a:latin typeface="Open Sans"/>
              <a:ea typeface="Open Sans"/>
              <a:cs typeface="Open Sans"/>
              <a:sym typeface="Open Sans"/>
            </a:endParaRPr>
          </a:p>
          <a:p>
            <a:pPr indent="0" lvl="0" marL="0" rtl="0" algn="just">
              <a:lnSpc>
                <a:spcPct val="115000"/>
              </a:lnSpc>
              <a:spcBef>
                <a:spcPts val="0"/>
              </a:spcBef>
              <a:spcAft>
                <a:spcPts val="0"/>
              </a:spcAft>
              <a:buNone/>
            </a:pPr>
            <a:r>
              <a:rPr lang="ru" sz="800">
                <a:latin typeface="Open Sans"/>
                <a:ea typeface="Open Sans"/>
                <a:cs typeface="Open Sans"/>
                <a:sym typeface="Open Sans"/>
              </a:rPr>
              <a:t>Curabitur velit eros, tempus ac eleifend vestibulum, dapibus nec libero. Maecenas posuere justo vitae cursus rutrum. Integer vitae cursus sem, et ullamcorper lectus. Duis vitae tristique augue. Suspendisse eleifend.</a:t>
            </a:r>
            <a:endParaRPr sz="800">
              <a:latin typeface="Open Sans"/>
              <a:ea typeface="Open Sans"/>
              <a:cs typeface="Open Sans"/>
              <a:sym typeface="Open Sans"/>
            </a:endParaRPr>
          </a:p>
        </p:txBody>
      </p:sp>
      <p:sp>
        <p:nvSpPr>
          <p:cNvPr id="92" name="Google Shape;92;p14"/>
          <p:cNvSpPr txBox="1"/>
          <p:nvPr/>
        </p:nvSpPr>
        <p:spPr>
          <a:xfrm>
            <a:off x="360000" y="2938725"/>
            <a:ext cx="3492300" cy="1230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Clr>
                <a:schemeClr val="dk1"/>
              </a:buClr>
              <a:buSzPts val="1100"/>
              <a:buFont typeface="Arial"/>
              <a:buNone/>
            </a:pPr>
            <a:r>
              <a:rPr i="1" lang="ru" sz="800">
                <a:solidFill>
                  <a:schemeClr val="dk1"/>
                </a:solidFill>
                <a:latin typeface="Open Sans"/>
                <a:ea typeface="Open Sans"/>
                <a:cs typeface="Open Sans"/>
                <a:sym typeface="Open Sans"/>
              </a:rPr>
              <a:t>М</a:t>
            </a:r>
            <a:r>
              <a:rPr i="1" lang="ru" sz="800">
                <a:solidFill>
                  <a:schemeClr val="dk1"/>
                </a:solidFill>
                <a:latin typeface="Open Sans"/>
                <a:ea typeface="Open Sans"/>
                <a:cs typeface="Open Sans"/>
                <a:sym typeface="Open Sans"/>
              </a:rPr>
              <a:t>estibulum ante quis velit faucibus auctor aliquam venenatis bibendum.</a:t>
            </a:r>
            <a:endParaRPr i="1" sz="800">
              <a:latin typeface="Open Sans"/>
              <a:ea typeface="Open Sans"/>
              <a:cs typeface="Open Sans"/>
              <a:sym typeface="Open Sans"/>
            </a:endParaRPr>
          </a:p>
        </p:txBody>
      </p:sp>
      <p:cxnSp>
        <p:nvCxnSpPr>
          <p:cNvPr id="93" name="Google Shape;93;p14"/>
          <p:cNvCxnSpPr/>
          <p:nvPr/>
        </p:nvCxnSpPr>
        <p:spPr>
          <a:xfrm>
            <a:off x="364325" y="10332000"/>
            <a:ext cx="6827100" cy="0"/>
          </a:xfrm>
          <a:prstGeom prst="straightConnector1">
            <a:avLst/>
          </a:prstGeom>
          <a:noFill/>
          <a:ln cap="flat" cmpd="sng" w="9525">
            <a:solidFill>
              <a:srgbClr val="666666"/>
            </a:solidFill>
            <a:prstDash val="solid"/>
            <a:round/>
            <a:headEnd len="med" w="med" type="none"/>
            <a:tailEnd len="med" w="med" type="none"/>
          </a:ln>
        </p:spPr>
      </p:cxnSp>
      <p:cxnSp>
        <p:nvCxnSpPr>
          <p:cNvPr id="94" name="Google Shape;94;p14"/>
          <p:cNvCxnSpPr/>
          <p:nvPr/>
        </p:nvCxnSpPr>
        <p:spPr>
          <a:xfrm>
            <a:off x="3762125" y="6086475"/>
            <a:ext cx="0" cy="2462100"/>
          </a:xfrm>
          <a:prstGeom prst="straightConnector1">
            <a:avLst/>
          </a:prstGeom>
          <a:noFill/>
          <a:ln cap="flat" cmpd="sng" w="9525">
            <a:solidFill>
              <a:schemeClr val="dk2"/>
            </a:solidFill>
            <a:prstDash val="solid"/>
            <a:round/>
            <a:headEnd len="med" w="med" type="none"/>
            <a:tailEnd len="med" w="med" type="none"/>
          </a:ln>
        </p:spPr>
      </p:cxnSp>
      <p:pic>
        <p:nvPicPr>
          <p:cNvPr id="95" name="Google Shape;95;p14"/>
          <p:cNvPicPr preferRelativeResize="0"/>
          <p:nvPr/>
        </p:nvPicPr>
        <p:blipFill rotWithShape="1">
          <a:blip r:embed="rId3">
            <a:alphaModFix/>
          </a:blip>
          <a:srcRect b="0" l="19739" r="3602" t="23884"/>
          <a:stretch/>
        </p:blipFill>
        <p:spPr>
          <a:xfrm>
            <a:off x="3852000" y="6068550"/>
            <a:ext cx="1564198" cy="2318251"/>
          </a:xfrm>
          <a:prstGeom prst="rect">
            <a:avLst/>
          </a:prstGeom>
          <a:noFill/>
          <a:ln>
            <a:noFill/>
          </a:ln>
        </p:spPr>
      </p:pic>
      <p:sp>
        <p:nvSpPr>
          <p:cNvPr id="96" name="Google Shape;96;p14"/>
          <p:cNvSpPr txBox="1"/>
          <p:nvPr/>
        </p:nvSpPr>
        <p:spPr>
          <a:xfrm>
            <a:off x="5598000" y="10053850"/>
            <a:ext cx="1601100" cy="1230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Clr>
                <a:schemeClr val="dk1"/>
              </a:buClr>
              <a:buSzPts val="1100"/>
              <a:buFont typeface="Arial"/>
              <a:buNone/>
            </a:pPr>
            <a:r>
              <a:rPr i="1" lang="ru" sz="800">
                <a:solidFill>
                  <a:schemeClr val="dk1"/>
                </a:solidFill>
                <a:latin typeface="Open Sans"/>
                <a:ea typeface="Open Sans"/>
                <a:cs typeface="Open Sans"/>
                <a:sym typeface="Open Sans"/>
              </a:rPr>
              <a:t>U</a:t>
            </a:r>
            <a:r>
              <a:rPr i="1" lang="ru" sz="800">
                <a:solidFill>
                  <a:schemeClr val="dk1"/>
                </a:solidFill>
                <a:latin typeface="Open Sans"/>
                <a:ea typeface="Open Sans"/>
                <a:cs typeface="Open Sans"/>
                <a:sym typeface="Open Sans"/>
              </a:rPr>
              <a:t>ctus vitae dignissim sed.</a:t>
            </a:r>
            <a:endParaRPr i="1" sz="800">
              <a:latin typeface="Open Sans"/>
              <a:ea typeface="Open Sans"/>
              <a:cs typeface="Open Sans"/>
              <a:sym typeface="Open Sans"/>
            </a:endParaRPr>
          </a:p>
        </p:txBody>
      </p:sp>
      <p:sp>
        <p:nvSpPr>
          <p:cNvPr id="97" name="Google Shape;97;p14"/>
          <p:cNvSpPr txBox="1"/>
          <p:nvPr/>
        </p:nvSpPr>
        <p:spPr>
          <a:xfrm>
            <a:off x="361950" y="10332000"/>
            <a:ext cx="1564200" cy="270000"/>
          </a:xfrm>
          <a:prstGeom prst="rect">
            <a:avLst/>
          </a:prstGeom>
          <a:noFill/>
          <a:ln>
            <a:noFill/>
          </a:ln>
        </p:spPr>
        <p:txBody>
          <a:bodyPr anchorCtr="0" anchor="t" bIns="91425" lIns="0" spcFirstLastPara="1" rIns="91425" wrap="square" tIns="54000">
            <a:spAutoFit/>
          </a:bodyPr>
          <a:lstStyle/>
          <a:p>
            <a:pPr indent="0" lvl="0" marL="0" rtl="0" algn="l">
              <a:spcBef>
                <a:spcPts val="0"/>
              </a:spcBef>
              <a:spcAft>
                <a:spcPts val="0"/>
              </a:spcAft>
              <a:buNone/>
            </a:pPr>
            <a:r>
              <a:rPr lang="ru" sz="800">
                <a:solidFill>
                  <a:srgbClr val="666666"/>
                </a:solidFill>
                <a:latin typeface="Merriweather"/>
                <a:ea typeface="Merriweather"/>
                <a:cs typeface="Merriweather"/>
                <a:sym typeface="Merriweather"/>
              </a:rPr>
              <a:t>19 August 2021</a:t>
            </a:r>
            <a:endParaRPr sz="800">
              <a:solidFill>
                <a:srgbClr val="666666"/>
              </a:solidFill>
              <a:latin typeface="Merriweather"/>
              <a:ea typeface="Merriweather"/>
              <a:cs typeface="Merriweather"/>
              <a:sym typeface="Merriweather"/>
            </a:endParaRPr>
          </a:p>
        </p:txBody>
      </p:sp>
      <p:sp>
        <p:nvSpPr>
          <p:cNvPr id="98" name="Google Shape;98;p14"/>
          <p:cNvSpPr txBox="1"/>
          <p:nvPr/>
        </p:nvSpPr>
        <p:spPr>
          <a:xfrm>
            <a:off x="2980025" y="10332000"/>
            <a:ext cx="1564200" cy="270000"/>
          </a:xfrm>
          <a:prstGeom prst="rect">
            <a:avLst/>
          </a:prstGeom>
          <a:noFill/>
          <a:ln>
            <a:noFill/>
          </a:ln>
        </p:spPr>
        <p:txBody>
          <a:bodyPr anchorCtr="0" anchor="t" bIns="91425" lIns="0" spcFirstLastPara="1" rIns="91425" wrap="square" tIns="54000">
            <a:spAutoFit/>
          </a:bodyPr>
          <a:lstStyle/>
          <a:p>
            <a:pPr indent="0" lvl="0" marL="0" rtl="0" algn="ctr">
              <a:spcBef>
                <a:spcPts val="0"/>
              </a:spcBef>
              <a:spcAft>
                <a:spcPts val="0"/>
              </a:spcAft>
              <a:buNone/>
            </a:pPr>
            <a:r>
              <a:rPr lang="ru" sz="800">
                <a:solidFill>
                  <a:srgbClr val="666666"/>
                </a:solidFill>
                <a:latin typeface="Merriweather"/>
                <a:ea typeface="Merriweather"/>
                <a:cs typeface="Merriweather"/>
                <a:sym typeface="Merriweather"/>
              </a:rPr>
              <a:t>Bright days</a:t>
            </a:r>
            <a:endParaRPr sz="800">
              <a:solidFill>
                <a:srgbClr val="666666"/>
              </a:solidFill>
              <a:latin typeface="Merriweather"/>
              <a:ea typeface="Merriweather"/>
              <a:cs typeface="Merriweather"/>
              <a:sym typeface="Merriweather"/>
            </a:endParaRPr>
          </a:p>
        </p:txBody>
      </p:sp>
      <p:sp>
        <p:nvSpPr>
          <p:cNvPr id="99" name="Google Shape;99;p14"/>
          <p:cNvSpPr txBox="1"/>
          <p:nvPr/>
        </p:nvSpPr>
        <p:spPr>
          <a:xfrm>
            <a:off x="5953125" y="10332000"/>
            <a:ext cx="1246800" cy="270000"/>
          </a:xfrm>
          <a:prstGeom prst="rect">
            <a:avLst/>
          </a:prstGeom>
          <a:noFill/>
          <a:ln>
            <a:noFill/>
          </a:ln>
        </p:spPr>
        <p:txBody>
          <a:bodyPr anchorCtr="0" anchor="t" bIns="91425" lIns="0" spcFirstLastPara="1" rIns="0" wrap="square" tIns="54000">
            <a:spAutoFit/>
          </a:bodyPr>
          <a:lstStyle/>
          <a:p>
            <a:pPr indent="0" lvl="0" marL="0" rtl="0" algn="r">
              <a:spcBef>
                <a:spcPts val="0"/>
              </a:spcBef>
              <a:spcAft>
                <a:spcPts val="0"/>
              </a:spcAft>
              <a:buNone/>
            </a:pPr>
            <a:r>
              <a:rPr lang="ru" sz="800">
                <a:solidFill>
                  <a:srgbClr val="666666"/>
                </a:solidFill>
                <a:latin typeface="Merriweather"/>
                <a:ea typeface="Merriweather"/>
                <a:cs typeface="Merriweather"/>
                <a:sym typeface="Merriweather"/>
              </a:rPr>
              <a:t>Page 2</a:t>
            </a:r>
            <a:endParaRPr sz="800">
              <a:solidFill>
                <a:srgbClr val="666666"/>
              </a:solidFill>
              <a:latin typeface="Merriweather"/>
              <a:ea typeface="Merriweather"/>
              <a:cs typeface="Merriweather"/>
              <a:sym typeface="Merriweather"/>
            </a:endParaRPr>
          </a:p>
        </p:txBody>
      </p:sp>
      <p:pic>
        <p:nvPicPr>
          <p:cNvPr id="100" name="Google Shape;100;p14"/>
          <p:cNvPicPr preferRelativeResize="0"/>
          <p:nvPr/>
        </p:nvPicPr>
        <p:blipFill rotWithShape="1">
          <a:blip r:embed="rId4">
            <a:alphaModFix/>
          </a:blip>
          <a:srcRect b="37372" l="1736" r="1803" t="30594"/>
          <a:stretch/>
        </p:blipFill>
        <p:spPr>
          <a:xfrm>
            <a:off x="364325" y="360900"/>
            <a:ext cx="5053802" cy="2520001"/>
          </a:xfrm>
          <a:prstGeom prst="rect">
            <a:avLst/>
          </a:prstGeom>
          <a:noFill/>
          <a:ln>
            <a:noFill/>
          </a:ln>
        </p:spPr>
      </p:pic>
      <p:sp>
        <p:nvSpPr>
          <p:cNvPr id="101" name="Google Shape;101;p14"/>
          <p:cNvSpPr txBox="1"/>
          <p:nvPr/>
        </p:nvSpPr>
        <p:spPr>
          <a:xfrm>
            <a:off x="359988" y="3217913"/>
            <a:ext cx="1076100" cy="1230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800">
                <a:solidFill>
                  <a:schemeClr val="dk1"/>
                </a:solidFill>
                <a:latin typeface="Open Sans"/>
                <a:ea typeface="Open Sans"/>
                <a:cs typeface="Open Sans"/>
                <a:sym typeface="Open Sans"/>
              </a:rPr>
              <a:t>(Continued on page 3)</a:t>
            </a:r>
            <a:endParaRPr sz="800">
              <a:solidFill>
                <a:schemeClr val="dk1"/>
              </a:solidFill>
              <a:latin typeface="Open Sans"/>
              <a:ea typeface="Open Sans"/>
              <a:cs typeface="Open Sans"/>
              <a:sym typeface="Open Sans"/>
            </a:endParaRPr>
          </a:p>
        </p:txBody>
      </p:sp>
      <p:sp>
        <p:nvSpPr>
          <p:cNvPr id="102" name="Google Shape;102;p14"/>
          <p:cNvSpPr txBox="1"/>
          <p:nvPr/>
        </p:nvSpPr>
        <p:spPr>
          <a:xfrm>
            <a:off x="2106125" y="3227450"/>
            <a:ext cx="1564200" cy="21057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800">
                <a:latin typeface="Open Sans"/>
                <a:ea typeface="Open Sans"/>
                <a:cs typeface="Open Sans"/>
                <a:sym typeface="Open Sans"/>
              </a:rPr>
              <a:t>lacus et auctor iaculis. Nam tincidunt euismod dui sit amet eleifend. Pellentesque enim odio, rhoncus ac libero nec, tincidunt tempor purus. Suspendisse potenti. Curabitur velit eros, tempus ac eleifend vestibulum, dapibus nec libero. Maecenas posuere justo vitae cursus rutrum. Integer vitae cursus sem, et ullamcorper lectus. Duis vitae tristique augue. </a:t>
            </a:r>
            <a:endParaRPr sz="800">
              <a:latin typeface="Open Sans"/>
              <a:ea typeface="Open Sans"/>
              <a:cs typeface="Open Sans"/>
              <a:sym typeface="Open Sans"/>
            </a:endParaRPr>
          </a:p>
          <a:p>
            <a:pPr indent="0" lvl="0" marL="0" rtl="0" algn="just">
              <a:lnSpc>
                <a:spcPct val="115000"/>
              </a:lnSpc>
              <a:spcBef>
                <a:spcPts val="0"/>
              </a:spcBef>
              <a:spcAft>
                <a:spcPts val="0"/>
              </a:spcAft>
              <a:buNone/>
            </a:pPr>
            <a:r>
              <a:rPr lang="ru" sz="800">
                <a:latin typeface="Open Sans"/>
                <a:ea typeface="Open Sans"/>
                <a:cs typeface="Open Sans"/>
                <a:sym typeface="Open Sans"/>
              </a:rPr>
              <a:t>Suspendisse eleifend viverra lectus a consectetur. Mauris iaculis, velit non egestas fringilla,</a:t>
            </a:r>
            <a:endParaRPr sz="800">
              <a:latin typeface="Open Sans"/>
              <a:ea typeface="Open Sans"/>
              <a:cs typeface="Open Sans"/>
              <a:sym typeface="Open Sans"/>
            </a:endParaRPr>
          </a:p>
        </p:txBody>
      </p:sp>
      <p:sp>
        <p:nvSpPr>
          <p:cNvPr id="103" name="Google Shape;103;p14"/>
          <p:cNvSpPr txBox="1"/>
          <p:nvPr/>
        </p:nvSpPr>
        <p:spPr>
          <a:xfrm>
            <a:off x="3852113" y="3227450"/>
            <a:ext cx="1564200" cy="21057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800">
                <a:latin typeface="Open Sans"/>
                <a:ea typeface="Open Sans"/>
                <a:cs typeface="Open Sans"/>
                <a:sym typeface="Open Sans"/>
              </a:rPr>
              <a:t>Aliquam vel sem arcu. Mauris fringilla lacus et auctor iaculis. Nam tincidunt euismod dui sit amet eleifend. Pellentesque enim odio, rhoncus ac libero nec, tincidunt tempor purus. Suspendisse potenti. </a:t>
            </a:r>
            <a:endParaRPr sz="800">
              <a:latin typeface="Open Sans"/>
              <a:ea typeface="Open Sans"/>
              <a:cs typeface="Open Sans"/>
              <a:sym typeface="Open Sans"/>
            </a:endParaRPr>
          </a:p>
          <a:p>
            <a:pPr indent="0" lvl="0" marL="0" rtl="0" algn="just">
              <a:lnSpc>
                <a:spcPct val="115000"/>
              </a:lnSpc>
              <a:spcBef>
                <a:spcPts val="0"/>
              </a:spcBef>
              <a:spcAft>
                <a:spcPts val="0"/>
              </a:spcAft>
              <a:buNone/>
            </a:pPr>
            <a:r>
              <a:rPr lang="ru" sz="800">
                <a:latin typeface="Open Sans"/>
                <a:ea typeface="Open Sans"/>
                <a:cs typeface="Open Sans"/>
                <a:sym typeface="Open Sans"/>
              </a:rPr>
              <a:t>Curabitur velit eros, tempus ac eleifend vestibulum, dapibus nec libero. Maecenas posuere justo vitae cursus rutrum. Integer vitae cursus sem, et ullamcorper lectus. Duis vitae tristique augue. Suspendisse eleifend viverra lectus a consectetur.</a:t>
            </a:r>
            <a:endParaRPr sz="800">
              <a:latin typeface="Open Sans"/>
              <a:ea typeface="Open Sans"/>
              <a:cs typeface="Open Sans"/>
              <a:sym typeface="Open Sans"/>
            </a:endParaRPr>
          </a:p>
        </p:txBody>
      </p:sp>
      <p:sp>
        <p:nvSpPr>
          <p:cNvPr id="104" name="Google Shape;104;p14"/>
          <p:cNvSpPr txBox="1"/>
          <p:nvPr/>
        </p:nvSpPr>
        <p:spPr>
          <a:xfrm>
            <a:off x="360000" y="5499138"/>
            <a:ext cx="5053800" cy="569400"/>
          </a:xfrm>
          <a:prstGeom prst="rect">
            <a:avLst/>
          </a:prstGeom>
          <a:noFill/>
          <a:ln>
            <a:noFill/>
          </a:ln>
        </p:spPr>
        <p:txBody>
          <a:bodyPr anchorCtr="0" anchor="t" bIns="91425" lIns="0" spcFirstLastPara="1" rIns="0" wrap="square" tIns="91425">
            <a:spAutoFit/>
          </a:bodyPr>
          <a:lstStyle/>
          <a:p>
            <a:pPr indent="0" lvl="0" marL="0" rtl="0" algn="l">
              <a:spcBef>
                <a:spcPts val="0"/>
              </a:spcBef>
              <a:spcAft>
                <a:spcPts val="0"/>
              </a:spcAft>
              <a:buNone/>
            </a:pPr>
            <a:r>
              <a:rPr lang="ru" sz="2500">
                <a:latin typeface="Merriweather"/>
                <a:ea typeface="Merriweather"/>
                <a:cs typeface="Merriweather"/>
                <a:sym typeface="Merriweather"/>
              </a:rPr>
              <a:t>Love and kindness of loved ones</a:t>
            </a:r>
            <a:endParaRPr sz="2500">
              <a:latin typeface="Merriweather"/>
              <a:ea typeface="Merriweather"/>
              <a:cs typeface="Merriweather"/>
              <a:sym typeface="Merriweather"/>
            </a:endParaRPr>
          </a:p>
        </p:txBody>
      </p:sp>
      <p:sp>
        <p:nvSpPr>
          <p:cNvPr id="105" name="Google Shape;105;p14"/>
          <p:cNvSpPr txBox="1"/>
          <p:nvPr/>
        </p:nvSpPr>
        <p:spPr>
          <a:xfrm>
            <a:off x="359988" y="6049488"/>
            <a:ext cx="1076100" cy="1230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800">
                <a:solidFill>
                  <a:schemeClr val="dk1"/>
                </a:solidFill>
                <a:latin typeface="Open Sans"/>
                <a:ea typeface="Open Sans"/>
                <a:cs typeface="Open Sans"/>
                <a:sym typeface="Open Sans"/>
              </a:rPr>
              <a:t>(Continued on page 1)</a:t>
            </a:r>
            <a:endParaRPr sz="800">
              <a:solidFill>
                <a:schemeClr val="dk1"/>
              </a:solidFill>
              <a:latin typeface="Open Sans"/>
              <a:ea typeface="Open Sans"/>
              <a:cs typeface="Open Sans"/>
              <a:sym typeface="Open Sans"/>
            </a:endParaRPr>
          </a:p>
        </p:txBody>
      </p:sp>
      <p:sp>
        <p:nvSpPr>
          <p:cNvPr id="106" name="Google Shape;106;p14"/>
          <p:cNvSpPr txBox="1"/>
          <p:nvPr/>
        </p:nvSpPr>
        <p:spPr>
          <a:xfrm>
            <a:off x="360000" y="6205837"/>
            <a:ext cx="1564200" cy="23889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800">
                <a:latin typeface="Open Sans"/>
                <a:ea typeface="Open Sans"/>
                <a:cs typeface="Open Sans"/>
                <a:sym typeface="Open Sans"/>
              </a:rPr>
              <a:t>Nulla cursus magna eros, sit amet iaculis neque suscipit et. Vivamus molestie sapien velit, at tristique tellus facilisis at. Maecenas venenatis lectus quis est consectetur, sed finibus felis faucibus. Maecenas tempor justo ipsum, ut semper nisi rutrum a. Cras ut nisl vulputate, molestie ipsum vel, malesuada nunc. Donec vel egestas est. Vestibulum tempor leo a odio bibendum, id laoreet arcu mattis. Morbi mi est, luctus vitae dignissim sed, suscipit ut lorem. Quisque non lorem iaculis, pulvinar neque ut,</a:t>
            </a:r>
            <a:endParaRPr sz="800">
              <a:latin typeface="Open Sans"/>
              <a:ea typeface="Open Sans"/>
              <a:cs typeface="Open Sans"/>
              <a:sym typeface="Open Sans"/>
            </a:endParaRPr>
          </a:p>
        </p:txBody>
      </p:sp>
      <p:sp>
        <p:nvSpPr>
          <p:cNvPr id="107" name="Google Shape;107;p14"/>
          <p:cNvSpPr txBox="1"/>
          <p:nvPr/>
        </p:nvSpPr>
        <p:spPr>
          <a:xfrm>
            <a:off x="2106125" y="6059025"/>
            <a:ext cx="1564200" cy="25305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800">
                <a:latin typeface="Open Sans"/>
                <a:ea typeface="Open Sans"/>
                <a:cs typeface="Open Sans"/>
                <a:sym typeface="Open Sans"/>
              </a:rPr>
              <a:t>In hac habitasse platea dictumst. Vivamus nec enim vel ante aliquet laoreet. Quisque semper vulputate eros, id ornare leo dignissim accumsan. Fusce efficitur est bibendum libero facilisis eleifend. </a:t>
            </a:r>
            <a:endParaRPr sz="800">
              <a:latin typeface="Open Sans"/>
              <a:ea typeface="Open Sans"/>
              <a:cs typeface="Open Sans"/>
              <a:sym typeface="Open Sans"/>
            </a:endParaRPr>
          </a:p>
          <a:p>
            <a:pPr indent="0" lvl="0" marL="0" rtl="0" algn="just">
              <a:lnSpc>
                <a:spcPct val="115000"/>
              </a:lnSpc>
              <a:spcBef>
                <a:spcPts val="0"/>
              </a:spcBef>
              <a:spcAft>
                <a:spcPts val="0"/>
              </a:spcAft>
              <a:buNone/>
            </a:pPr>
            <a:r>
              <a:rPr lang="ru" sz="800">
                <a:latin typeface="Open Sans"/>
                <a:ea typeface="Open Sans"/>
                <a:cs typeface="Open Sans"/>
                <a:sym typeface="Open Sans"/>
              </a:rPr>
              <a:t>Integer gravida dui eget egestas dictum. Class aptent taciti sociosqu ad litora torquent per conubia nostra, per inceptos himenaeos. Cras quis ante lum tempor leo a odio bibendum,  in turpis efficitur malesuada. Suspendisse consectetur pulvinar odio, eget aliquam massa placerat ultrices </a:t>
            </a:r>
            <a:r>
              <a:rPr lang="ru" sz="800">
                <a:solidFill>
                  <a:schemeClr val="dk1"/>
                </a:solidFill>
                <a:latin typeface="Open Sans"/>
                <a:ea typeface="Open Sans"/>
                <a:cs typeface="Open Sans"/>
                <a:sym typeface="Open Sans"/>
              </a:rPr>
              <a:t>quis est consectetur, sed finibus</a:t>
            </a:r>
            <a:r>
              <a:rPr lang="ru" sz="800">
                <a:latin typeface="Open Sans"/>
                <a:ea typeface="Open Sans"/>
                <a:cs typeface="Open Sans"/>
                <a:sym typeface="Open Sans"/>
              </a:rPr>
              <a:t>.</a:t>
            </a:r>
            <a:endParaRPr sz="800">
              <a:latin typeface="Open Sans"/>
              <a:ea typeface="Open Sans"/>
              <a:cs typeface="Open Sans"/>
              <a:sym typeface="Open Sans"/>
            </a:endParaRPr>
          </a:p>
        </p:txBody>
      </p:sp>
      <p:sp>
        <p:nvSpPr>
          <p:cNvPr id="108" name="Google Shape;108;p14"/>
          <p:cNvSpPr txBox="1"/>
          <p:nvPr/>
        </p:nvSpPr>
        <p:spPr>
          <a:xfrm>
            <a:off x="3860450" y="8444625"/>
            <a:ext cx="1649700" cy="1230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i="1" lang="ru" sz="800">
                <a:solidFill>
                  <a:schemeClr val="dk1"/>
                </a:solidFill>
                <a:latin typeface="Open Sans"/>
                <a:ea typeface="Open Sans"/>
                <a:cs typeface="Open Sans"/>
                <a:sym typeface="Open Sans"/>
              </a:rPr>
              <a:t>A</a:t>
            </a:r>
            <a:r>
              <a:rPr i="1" lang="ru" sz="800">
                <a:solidFill>
                  <a:schemeClr val="dk1"/>
                </a:solidFill>
                <a:latin typeface="Open Sans"/>
                <a:ea typeface="Open Sans"/>
                <a:cs typeface="Open Sans"/>
                <a:sym typeface="Open Sans"/>
              </a:rPr>
              <a:t>uctor a</a:t>
            </a:r>
            <a:r>
              <a:rPr i="1" lang="ru" sz="800">
                <a:solidFill>
                  <a:schemeClr val="dk1"/>
                </a:solidFill>
                <a:latin typeface="Open Sans"/>
                <a:ea typeface="Open Sans"/>
                <a:cs typeface="Open Sans"/>
                <a:sym typeface="Open Sans"/>
              </a:rPr>
              <a:t>liquam venenatis bidum.</a:t>
            </a:r>
            <a:endParaRPr i="1" sz="800">
              <a:latin typeface="Open Sans"/>
              <a:ea typeface="Open Sans"/>
              <a:cs typeface="Open Sans"/>
              <a:sym typeface="Open Sans"/>
            </a:endParaRPr>
          </a:p>
        </p:txBody>
      </p:sp>
      <p:cxnSp>
        <p:nvCxnSpPr>
          <p:cNvPr id="109" name="Google Shape;109;p14"/>
          <p:cNvCxnSpPr/>
          <p:nvPr/>
        </p:nvCxnSpPr>
        <p:spPr>
          <a:xfrm>
            <a:off x="364325" y="8731350"/>
            <a:ext cx="5060100" cy="0"/>
          </a:xfrm>
          <a:prstGeom prst="straightConnector1">
            <a:avLst/>
          </a:prstGeom>
          <a:noFill/>
          <a:ln cap="flat" cmpd="sng" w="9525">
            <a:solidFill>
              <a:schemeClr val="dk2"/>
            </a:solidFill>
            <a:prstDash val="solid"/>
            <a:round/>
            <a:headEnd len="med" w="med" type="none"/>
            <a:tailEnd len="med" w="med" type="none"/>
          </a:ln>
        </p:spPr>
      </p:cxnSp>
      <p:pic>
        <p:nvPicPr>
          <p:cNvPr id="110" name="Google Shape;110;p14"/>
          <p:cNvPicPr preferRelativeResize="0"/>
          <p:nvPr/>
        </p:nvPicPr>
        <p:blipFill rotWithShape="1">
          <a:blip r:embed="rId5">
            <a:alphaModFix/>
          </a:blip>
          <a:srcRect b="7248" l="0" r="0" t="40186"/>
          <a:stretch/>
        </p:blipFill>
        <p:spPr>
          <a:xfrm>
            <a:off x="360000" y="8918675"/>
            <a:ext cx="1564198" cy="1233326"/>
          </a:xfrm>
          <a:prstGeom prst="rect">
            <a:avLst/>
          </a:prstGeom>
          <a:noFill/>
          <a:ln>
            <a:noFill/>
          </a:ln>
        </p:spPr>
      </p:pic>
      <p:sp>
        <p:nvSpPr>
          <p:cNvPr id="111" name="Google Shape;111;p14"/>
          <p:cNvSpPr txBox="1"/>
          <p:nvPr/>
        </p:nvSpPr>
        <p:spPr>
          <a:xfrm>
            <a:off x="942975" y="9005900"/>
            <a:ext cx="890700" cy="554100"/>
          </a:xfrm>
          <a:prstGeom prst="rect">
            <a:avLst/>
          </a:prstGeom>
          <a:noFill/>
          <a:ln>
            <a:noFill/>
          </a:ln>
        </p:spPr>
        <p:txBody>
          <a:bodyPr anchorCtr="0" anchor="t" bIns="0" lIns="91425" spcFirstLastPara="1" rIns="0" wrap="square" tIns="0">
            <a:spAutoFit/>
          </a:bodyPr>
          <a:lstStyle/>
          <a:p>
            <a:pPr indent="0" lvl="0" marL="0" rtl="0" algn="r">
              <a:spcBef>
                <a:spcPts val="0"/>
              </a:spcBef>
              <a:spcAft>
                <a:spcPts val="0"/>
              </a:spcAft>
              <a:buNone/>
            </a:pPr>
            <a:r>
              <a:rPr lang="ru" sz="900">
                <a:solidFill>
                  <a:schemeClr val="lt1"/>
                </a:solidFill>
                <a:latin typeface="Merriweather"/>
                <a:ea typeface="Merriweather"/>
                <a:cs typeface="Merriweather"/>
                <a:sym typeface="Merriweather"/>
              </a:rPr>
              <a:t>Molestie ipsum vel malesuada nunc</a:t>
            </a:r>
            <a:endParaRPr sz="900">
              <a:solidFill>
                <a:schemeClr val="lt1"/>
              </a:solidFill>
              <a:latin typeface="Merriweather"/>
              <a:ea typeface="Merriweather"/>
              <a:cs typeface="Merriweather"/>
              <a:sym typeface="Merriweather"/>
            </a:endParaRPr>
          </a:p>
        </p:txBody>
      </p:sp>
      <p:sp>
        <p:nvSpPr>
          <p:cNvPr id="112" name="Google Shape;112;p14"/>
          <p:cNvSpPr txBox="1"/>
          <p:nvPr/>
        </p:nvSpPr>
        <p:spPr>
          <a:xfrm>
            <a:off x="2112275" y="8904662"/>
            <a:ext cx="1564200" cy="12561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800">
                <a:latin typeface="Open Sans"/>
                <a:ea typeface="Open Sans"/>
                <a:cs typeface="Open Sans"/>
                <a:sym typeface="Open Sans"/>
              </a:rPr>
              <a:t>Sed finibus felis faucibus. Maecenas tempor justo ipsum, ut semper nisi rutrum a. Cras ut nisl vulputate, molestie ipsum vel, malesuada nunc. Donec vel egestas est. Vestibulum tempor leo a odio bibendum, id laoreet arcu mattis. Morbi mi est, luctus vitae dignissim sed, suscipit ut</a:t>
            </a:r>
            <a:endParaRPr sz="800">
              <a:latin typeface="Open Sans"/>
              <a:ea typeface="Open Sans"/>
              <a:cs typeface="Open Sans"/>
              <a:sym typeface="Open Sans"/>
            </a:endParaRPr>
          </a:p>
        </p:txBody>
      </p:sp>
      <p:sp>
        <p:nvSpPr>
          <p:cNvPr id="113" name="Google Shape;113;p14"/>
          <p:cNvSpPr txBox="1"/>
          <p:nvPr/>
        </p:nvSpPr>
        <p:spPr>
          <a:xfrm>
            <a:off x="3855138" y="8904662"/>
            <a:ext cx="1564200" cy="12561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800">
                <a:latin typeface="Open Sans"/>
                <a:ea typeface="Open Sans"/>
                <a:cs typeface="Open Sans"/>
                <a:sym typeface="Open Sans"/>
              </a:rPr>
              <a:t>Fusce efficitur est bibendum libero facilisis eleifend. Integer gravida dui eget egestas dictum. Class aptent taciti sociosqu ad litora torquent per conubia nostra, per inceptos himenaeos. Cras quis ante lum tempor leo a odio bibendum,  in turpis efficitur malesuada.</a:t>
            </a:r>
            <a:endParaRPr sz="800">
              <a:latin typeface="Open Sans"/>
              <a:ea typeface="Open Sans"/>
              <a:cs typeface="Open Sans"/>
              <a:sym typeface="Open Sans"/>
            </a:endParaRPr>
          </a:p>
        </p:txBody>
      </p:sp>
      <p:sp>
        <p:nvSpPr>
          <p:cNvPr id="114" name="Google Shape;114;p14"/>
          <p:cNvSpPr txBox="1"/>
          <p:nvPr/>
        </p:nvSpPr>
        <p:spPr>
          <a:xfrm>
            <a:off x="581025" y="2141613"/>
            <a:ext cx="4562400" cy="769500"/>
          </a:xfrm>
          <a:prstGeom prst="rect">
            <a:avLst/>
          </a:prstGeom>
          <a:noFill/>
          <a:ln>
            <a:noFill/>
          </a:ln>
        </p:spPr>
        <p:txBody>
          <a:bodyPr anchorCtr="0" anchor="t" bIns="91425" lIns="0" spcFirstLastPara="1" rIns="0" wrap="square" tIns="91425">
            <a:spAutoFit/>
          </a:bodyPr>
          <a:lstStyle/>
          <a:p>
            <a:pPr indent="0" lvl="0" marL="0" rtl="0" algn="ctr">
              <a:spcBef>
                <a:spcPts val="0"/>
              </a:spcBef>
              <a:spcAft>
                <a:spcPts val="0"/>
              </a:spcAft>
              <a:buNone/>
            </a:pPr>
            <a:r>
              <a:rPr lang="ru" sz="3800">
                <a:solidFill>
                  <a:schemeClr val="lt1"/>
                </a:solidFill>
                <a:latin typeface="Merriweather"/>
                <a:ea typeface="Merriweather"/>
                <a:cs typeface="Merriweather"/>
                <a:sym typeface="Merriweather"/>
              </a:rPr>
              <a:t>God sees our sins</a:t>
            </a:r>
            <a:endParaRPr sz="3800">
              <a:solidFill>
                <a:schemeClr val="lt1"/>
              </a:solidFill>
              <a:latin typeface="Merriweather"/>
              <a:ea typeface="Merriweather"/>
              <a:cs typeface="Merriweather"/>
              <a:sym typeface="Merriweather"/>
            </a:endParaRPr>
          </a:p>
        </p:txBody>
      </p:sp>
      <p:cxnSp>
        <p:nvCxnSpPr>
          <p:cNvPr id="115" name="Google Shape;115;p14"/>
          <p:cNvCxnSpPr/>
          <p:nvPr/>
        </p:nvCxnSpPr>
        <p:spPr>
          <a:xfrm>
            <a:off x="5510150" y="361950"/>
            <a:ext cx="0" cy="9791700"/>
          </a:xfrm>
          <a:prstGeom prst="straightConnector1">
            <a:avLst/>
          </a:prstGeom>
          <a:noFill/>
          <a:ln cap="flat" cmpd="sng" w="9525">
            <a:solidFill>
              <a:schemeClr val="dk2"/>
            </a:solidFill>
            <a:prstDash val="solid"/>
            <a:round/>
            <a:headEnd len="med" w="med" type="none"/>
            <a:tailEnd len="med" w="med" type="none"/>
          </a:ln>
        </p:spPr>
      </p:cxnSp>
      <p:sp>
        <p:nvSpPr>
          <p:cNvPr id="116" name="Google Shape;116;p14"/>
          <p:cNvSpPr txBox="1"/>
          <p:nvPr/>
        </p:nvSpPr>
        <p:spPr>
          <a:xfrm>
            <a:off x="5602175" y="321913"/>
            <a:ext cx="1601100" cy="554100"/>
          </a:xfrm>
          <a:prstGeom prst="rect">
            <a:avLst/>
          </a:prstGeom>
          <a:noFill/>
          <a:ln>
            <a:noFill/>
          </a:ln>
        </p:spPr>
        <p:txBody>
          <a:bodyPr anchorCtr="0" anchor="t" bIns="91425" lIns="0" spcFirstLastPara="1" rIns="0" wrap="square" tIns="0">
            <a:spAutoFit/>
          </a:bodyPr>
          <a:lstStyle/>
          <a:p>
            <a:pPr indent="0" lvl="0" marL="0" rtl="0" algn="l">
              <a:spcBef>
                <a:spcPts val="0"/>
              </a:spcBef>
              <a:spcAft>
                <a:spcPts val="0"/>
              </a:spcAft>
              <a:buNone/>
            </a:pPr>
            <a:r>
              <a:rPr lang="ru" sz="1500">
                <a:latin typeface="Merriweather"/>
                <a:ea typeface="Merriweather"/>
                <a:cs typeface="Merriweather"/>
                <a:sym typeface="Merriweather"/>
              </a:rPr>
              <a:t>Tempus eleifend vestibulum</a:t>
            </a:r>
            <a:endParaRPr sz="1500">
              <a:latin typeface="Merriweather"/>
              <a:ea typeface="Merriweather"/>
              <a:cs typeface="Merriweather"/>
              <a:sym typeface="Merriweather"/>
            </a:endParaRPr>
          </a:p>
        </p:txBody>
      </p:sp>
      <p:sp>
        <p:nvSpPr>
          <p:cNvPr id="117" name="Google Shape;117;p14"/>
          <p:cNvSpPr txBox="1"/>
          <p:nvPr/>
        </p:nvSpPr>
        <p:spPr>
          <a:xfrm>
            <a:off x="5602163" y="886863"/>
            <a:ext cx="1564200" cy="21057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800">
                <a:latin typeface="Open Sans"/>
                <a:ea typeface="Open Sans"/>
                <a:cs typeface="Open Sans"/>
                <a:sym typeface="Open Sans"/>
              </a:rPr>
              <a:t>Maecenas venenatis lectus quis est consectetur, sed finibus felis faucibus. Maecenas tempor justo ipsum, ut semper nisi rutrum a. Cras ut nisl vulputate, molestie ipsum vel, malesuada nunc. Donec vel egestas est. Vestibulum tempor leo a odio bibendum, id laoreet arcu mattis. Morbi mi est, luctus vitae dignissim sed, suscipit ut lorem. Quisque non lorem iaculis, pulvinar neque ut, ultricies orci. Curabitur interdum ex non diam faucibus pulvinar.</a:t>
            </a:r>
            <a:endParaRPr sz="800">
              <a:latin typeface="Open Sans"/>
              <a:ea typeface="Open Sans"/>
              <a:cs typeface="Open Sans"/>
              <a:sym typeface="Open Sans"/>
            </a:endParaRPr>
          </a:p>
        </p:txBody>
      </p:sp>
      <p:pic>
        <p:nvPicPr>
          <p:cNvPr id="118" name="Google Shape;118;p14"/>
          <p:cNvPicPr preferRelativeResize="0"/>
          <p:nvPr/>
        </p:nvPicPr>
        <p:blipFill rotWithShape="1">
          <a:blip r:embed="rId6">
            <a:alphaModFix/>
          </a:blip>
          <a:srcRect b="3361" l="0" r="0" t="6042"/>
          <a:stretch/>
        </p:blipFill>
        <p:spPr>
          <a:xfrm>
            <a:off x="5595875" y="3128250"/>
            <a:ext cx="1607402" cy="2180652"/>
          </a:xfrm>
          <a:prstGeom prst="rect">
            <a:avLst/>
          </a:prstGeom>
          <a:noFill/>
          <a:ln>
            <a:noFill/>
          </a:ln>
        </p:spPr>
      </p:pic>
      <p:sp>
        <p:nvSpPr>
          <p:cNvPr id="119" name="Google Shape;119;p14"/>
          <p:cNvSpPr txBox="1"/>
          <p:nvPr/>
        </p:nvSpPr>
        <p:spPr>
          <a:xfrm>
            <a:off x="5606500" y="5379375"/>
            <a:ext cx="1601100" cy="1230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i="1" lang="ru" sz="800">
                <a:solidFill>
                  <a:schemeClr val="dk1"/>
                </a:solidFill>
                <a:latin typeface="Open Sans"/>
                <a:ea typeface="Open Sans"/>
                <a:cs typeface="Open Sans"/>
                <a:sym typeface="Open Sans"/>
              </a:rPr>
              <a:t>A</a:t>
            </a:r>
            <a:r>
              <a:rPr i="1" lang="ru" sz="800">
                <a:solidFill>
                  <a:schemeClr val="dk1"/>
                </a:solidFill>
                <a:latin typeface="Open Sans"/>
                <a:ea typeface="Open Sans"/>
                <a:cs typeface="Open Sans"/>
                <a:sym typeface="Open Sans"/>
              </a:rPr>
              <a:t>liquam venenatis bibendum.</a:t>
            </a:r>
            <a:endParaRPr i="1" sz="800">
              <a:latin typeface="Open Sans"/>
              <a:ea typeface="Open Sans"/>
              <a:cs typeface="Open Sans"/>
              <a:sym typeface="Open Sans"/>
            </a:endParaRPr>
          </a:p>
        </p:txBody>
      </p:sp>
      <p:sp>
        <p:nvSpPr>
          <p:cNvPr id="120" name="Google Shape;120;p14"/>
          <p:cNvSpPr txBox="1"/>
          <p:nvPr/>
        </p:nvSpPr>
        <p:spPr>
          <a:xfrm>
            <a:off x="5604100" y="5609438"/>
            <a:ext cx="1601100" cy="554100"/>
          </a:xfrm>
          <a:prstGeom prst="rect">
            <a:avLst/>
          </a:prstGeom>
          <a:noFill/>
          <a:ln>
            <a:noFill/>
          </a:ln>
        </p:spPr>
        <p:txBody>
          <a:bodyPr anchorCtr="0" anchor="t" bIns="91425" lIns="0" spcFirstLastPara="1" rIns="0" wrap="square" tIns="0">
            <a:spAutoFit/>
          </a:bodyPr>
          <a:lstStyle/>
          <a:p>
            <a:pPr indent="0" lvl="0" marL="0" rtl="0" algn="l">
              <a:spcBef>
                <a:spcPts val="0"/>
              </a:spcBef>
              <a:spcAft>
                <a:spcPts val="0"/>
              </a:spcAft>
              <a:buNone/>
            </a:pPr>
            <a:r>
              <a:rPr lang="ru" sz="1500">
                <a:latin typeface="Merriweather"/>
                <a:ea typeface="Merriweather"/>
                <a:cs typeface="Merriweather"/>
                <a:sym typeface="Merriweather"/>
              </a:rPr>
              <a:t>Maecenas justo vitae cursus</a:t>
            </a:r>
            <a:endParaRPr sz="1500">
              <a:latin typeface="Merriweather"/>
              <a:ea typeface="Merriweather"/>
              <a:cs typeface="Merriweather"/>
              <a:sym typeface="Merriweather"/>
            </a:endParaRPr>
          </a:p>
        </p:txBody>
      </p:sp>
      <p:pic>
        <p:nvPicPr>
          <p:cNvPr id="121" name="Google Shape;121;p14"/>
          <p:cNvPicPr preferRelativeResize="0"/>
          <p:nvPr/>
        </p:nvPicPr>
        <p:blipFill rotWithShape="1">
          <a:blip r:embed="rId7">
            <a:alphaModFix/>
          </a:blip>
          <a:srcRect b="0" l="14865" r="16819" t="0"/>
          <a:stretch/>
        </p:blipFill>
        <p:spPr>
          <a:xfrm>
            <a:off x="5591200" y="8427025"/>
            <a:ext cx="1607398" cy="15678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15"/>
          <p:cNvSpPr txBox="1"/>
          <p:nvPr/>
        </p:nvSpPr>
        <p:spPr>
          <a:xfrm>
            <a:off x="336196" y="179025"/>
            <a:ext cx="3334200" cy="723300"/>
          </a:xfrm>
          <a:prstGeom prst="rect">
            <a:avLst/>
          </a:prstGeom>
          <a:noFill/>
          <a:ln>
            <a:noFill/>
          </a:ln>
        </p:spPr>
        <p:txBody>
          <a:bodyPr anchorCtr="0" anchor="t" bIns="91425" lIns="0" spcFirstLastPara="1" rIns="0" wrap="square" tIns="91425">
            <a:spAutoFit/>
          </a:bodyPr>
          <a:lstStyle/>
          <a:p>
            <a:pPr indent="0" lvl="0" marL="0" rtl="0" algn="l">
              <a:spcBef>
                <a:spcPts val="0"/>
              </a:spcBef>
              <a:spcAft>
                <a:spcPts val="0"/>
              </a:spcAft>
              <a:buNone/>
            </a:pPr>
            <a:r>
              <a:rPr lang="ru" sz="3500">
                <a:latin typeface="Merriweather"/>
                <a:ea typeface="Merriweather"/>
                <a:cs typeface="Merriweather"/>
                <a:sym typeface="Merriweather"/>
              </a:rPr>
              <a:t>Saving miracle</a:t>
            </a:r>
            <a:endParaRPr sz="3500">
              <a:latin typeface="Merriweather"/>
              <a:ea typeface="Merriweather"/>
              <a:cs typeface="Merriweather"/>
              <a:sym typeface="Merriweather"/>
            </a:endParaRPr>
          </a:p>
        </p:txBody>
      </p:sp>
      <p:cxnSp>
        <p:nvCxnSpPr>
          <p:cNvPr id="127" name="Google Shape;127;p15"/>
          <p:cNvCxnSpPr/>
          <p:nvPr/>
        </p:nvCxnSpPr>
        <p:spPr>
          <a:xfrm>
            <a:off x="358175" y="5966838"/>
            <a:ext cx="6837900" cy="0"/>
          </a:xfrm>
          <a:prstGeom prst="straightConnector1">
            <a:avLst/>
          </a:prstGeom>
          <a:noFill/>
          <a:ln cap="flat" cmpd="sng" w="9525">
            <a:solidFill>
              <a:schemeClr val="dk2"/>
            </a:solidFill>
            <a:prstDash val="solid"/>
            <a:round/>
            <a:headEnd len="med" w="med" type="none"/>
            <a:tailEnd len="med" w="med" type="none"/>
          </a:ln>
        </p:spPr>
      </p:cxnSp>
      <p:sp>
        <p:nvSpPr>
          <p:cNvPr id="128" name="Google Shape;128;p15"/>
          <p:cNvSpPr txBox="1"/>
          <p:nvPr/>
        </p:nvSpPr>
        <p:spPr>
          <a:xfrm>
            <a:off x="361950" y="1024187"/>
            <a:ext cx="1564200" cy="22473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800">
                <a:latin typeface="Open Sans"/>
                <a:ea typeface="Open Sans"/>
                <a:cs typeface="Open Sans"/>
                <a:sym typeface="Open Sans"/>
              </a:rPr>
              <a:t>Aliquam vel sem arcu. Mauris fringilla lacus et auctor iaculis. Nam tincidunt euismod dui sit amet eleifend. Pellentesque enim odio, rhoncus ac libero nec, tincidunt tempor purus. Suspendisse potenti. Curabitur velit eros, tempus ac eleifend vestibulum, dapibus nec libero. Maecenas posuere justo vitae cursus rutrum. Integer vitae cursus sem, et ullamcorper lectus. Duis vitae tristique augue. Suspendisse eleifend viverra lectus a consectetur. Mauris iaculis, velit non egestas fringilla,</a:t>
            </a:r>
            <a:endParaRPr sz="800">
              <a:latin typeface="Open Sans"/>
              <a:ea typeface="Open Sans"/>
              <a:cs typeface="Open Sans"/>
              <a:sym typeface="Open Sans"/>
            </a:endParaRPr>
          </a:p>
        </p:txBody>
      </p:sp>
      <p:cxnSp>
        <p:nvCxnSpPr>
          <p:cNvPr id="129" name="Google Shape;129;p15"/>
          <p:cNvCxnSpPr/>
          <p:nvPr/>
        </p:nvCxnSpPr>
        <p:spPr>
          <a:xfrm>
            <a:off x="364325" y="10332000"/>
            <a:ext cx="6827100" cy="0"/>
          </a:xfrm>
          <a:prstGeom prst="straightConnector1">
            <a:avLst/>
          </a:prstGeom>
          <a:noFill/>
          <a:ln cap="flat" cmpd="sng" w="9525">
            <a:solidFill>
              <a:srgbClr val="666666"/>
            </a:solidFill>
            <a:prstDash val="solid"/>
            <a:round/>
            <a:headEnd len="med" w="med" type="none"/>
            <a:tailEnd len="med" w="med" type="none"/>
          </a:ln>
        </p:spPr>
      </p:cxnSp>
      <p:sp>
        <p:nvSpPr>
          <p:cNvPr id="130" name="Google Shape;130;p15"/>
          <p:cNvSpPr txBox="1"/>
          <p:nvPr/>
        </p:nvSpPr>
        <p:spPr>
          <a:xfrm>
            <a:off x="3858800" y="10063375"/>
            <a:ext cx="1601100" cy="1230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i="1" lang="ru" sz="800">
                <a:solidFill>
                  <a:schemeClr val="dk1"/>
                </a:solidFill>
                <a:latin typeface="Open Sans"/>
                <a:ea typeface="Open Sans"/>
                <a:cs typeface="Open Sans"/>
                <a:sym typeface="Open Sans"/>
              </a:rPr>
              <a:t>Uctus vitae dignissim sed.</a:t>
            </a:r>
            <a:endParaRPr i="1" sz="800">
              <a:latin typeface="Open Sans"/>
              <a:ea typeface="Open Sans"/>
              <a:cs typeface="Open Sans"/>
              <a:sym typeface="Open Sans"/>
            </a:endParaRPr>
          </a:p>
        </p:txBody>
      </p:sp>
      <p:sp>
        <p:nvSpPr>
          <p:cNvPr id="131" name="Google Shape;131;p15"/>
          <p:cNvSpPr txBox="1"/>
          <p:nvPr/>
        </p:nvSpPr>
        <p:spPr>
          <a:xfrm>
            <a:off x="361950" y="10332000"/>
            <a:ext cx="1564200" cy="270000"/>
          </a:xfrm>
          <a:prstGeom prst="rect">
            <a:avLst/>
          </a:prstGeom>
          <a:noFill/>
          <a:ln>
            <a:noFill/>
          </a:ln>
        </p:spPr>
        <p:txBody>
          <a:bodyPr anchorCtr="0" anchor="t" bIns="91425" lIns="0" spcFirstLastPara="1" rIns="91425" wrap="square" tIns="54000">
            <a:spAutoFit/>
          </a:bodyPr>
          <a:lstStyle/>
          <a:p>
            <a:pPr indent="0" lvl="0" marL="0" rtl="0" algn="l">
              <a:spcBef>
                <a:spcPts val="0"/>
              </a:spcBef>
              <a:spcAft>
                <a:spcPts val="0"/>
              </a:spcAft>
              <a:buNone/>
            </a:pPr>
            <a:r>
              <a:rPr lang="ru" sz="800">
                <a:solidFill>
                  <a:srgbClr val="666666"/>
                </a:solidFill>
                <a:latin typeface="Merriweather"/>
                <a:ea typeface="Merriweather"/>
                <a:cs typeface="Merriweather"/>
                <a:sym typeface="Merriweather"/>
              </a:rPr>
              <a:t>19 August 2021</a:t>
            </a:r>
            <a:endParaRPr sz="800">
              <a:solidFill>
                <a:srgbClr val="666666"/>
              </a:solidFill>
              <a:latin typeface="Merriweather"/>
              <a:ea typeface="Merriweather"/>
              <a:cs typeface="Merriweather"/>
              <a:sym typeface="Merriweather"/>
            </a:endParaRPr>
          </a:p>
        </p:txBody>
      </p:sp>
      <p:sp>
        <p:nvSpPr>
          <p:cNvPr id="132" name="Google Shape;132;p15"/>
          <p:cNvSpPr txBox="1"/>
          <p:nvPr/>
        </p:nvSpPr>
        <p:spPr>
          <a:xfrm>
            <a:off x="2980025" y="10332000"/>
            <a:ext cx="1564200" cy="270000"/>
          </a:xfrm>
          <a:prstGeom prst="rect">
            <a:avLst/>
          </a:prstGeom>
          <a:noFill/>
          <a:ln>
            <a:noFill/>
          </a:ln>
        </p:spPr>
        <p:txBody>
          <a:bodyPr anchorCtr="0" anchor="t" bIns="91425" lIns="0" spcFirstLastPara="1" rIns="91425" wrap="square" tIns="54000">
            <a:spAutoFit/>
          </a:bodyPr>
          <a:lstStyle/>
          <a:p>
            <a:pPr indent="0" lvl="0" marL="0" rtl="0" algn="ctr">
              <a:spcBef>
                <a:spcPts val="0"/>
              </a:spcBef>
              <a:spcAft>
                <a:spcPts val="0"/>
              </a:spcAft>
              <a:buNone/>
            </a:pPr>
            <a:r>
              <a:rPr lang="ru" sz="800">
                <a:solidFill>
                  <a:srgbClr val="666666"/>
                </a:solidFill>
                <a:latin typeface="Merriweather"/>
                <a:ea typeface="Merriweather"/>
                <a:cs typeface="Merriweather"/>
                <a:sym typeface="Merriweather"/>
              </a:rPr>
              <a:t>Bright days</a:t>
            </a:r>
            <a:endParaRPr sz="800">
              <a:solidFill>
                <a:srgbClr val="666666"/>
              </a:solidFill>
              <a:latin typeface="Merriweather"/>
              <a:ea typeface="Merriweather"/>
              <a:cs typeface="Merriweather"/>
              <a:sym typeface="Merriweather"/>
            </a:endParaRPr>
          </a:p>
        </p:txBody>
      </p:sp>
      <p:sp>
        <p:nvSpPr>
          <p:cNvPr id="133" name="Google Shape;133;p15"/>
          <p:cNvSpPr txBox="1"/>
          <p:nvPr/>
        </p:nvSpPr>
        <p:spPr>
          <a:xfrm>
            <a:off x="5953125" y="10332000"/>
            <a:ext cx="1246800" cy="270000"/>
          </a:xfrm>
          <a:prstGeom prst="rect">
            <a:avLst/>
          </a:prstGeom>
          <a:noFill/>
          <a:ln>
            <a:noFill/>
          </a:ln>
        </p:spPr>
        <p:txBody>
          <a:bodyPr anchorCtr="0" anchor="t" bIns="91425" lIns="0" spcFirstLastPara="1" rIns="0" wrap="square" tIns="54000">
            <a:spAutoFit/>
          </a:bodyPr>
          <a:lstStyle/>
          <a:p>
            <a:pPr indent="0" lvl="0" marL="0" rtl="0" algn="r">
              <a:spcBef>
                <a:spcPts val="0"/>
              </a:spcBef>
              <a:spcAft>
                <a:spcPts val="0"/>
              </a:spcAft>
              <a:buNone/>
            </a:pPr>
            <a:r>
              <a:rPr lang="ru" sz="800">
                <a:solidFill>
                  <a:srgbClr val="666666"/>
                </a:solidFill>
                <a:latin typeface="Merriweather"/>
                <a:ea typeface="Merriweather"/>
                <a:cs typeface="Merriweather"/>
                <a:sym typeface="Merriweather"/>
              </a:rPr>
              <a:t>Page 3</a:t>
            </a:r>
            <a:endParaRPr sz="800">
              <a:solidFill>
                <a:srgbClr val="666666"/>
              </a:solidFill>
              <a:latin typeface="Merriweather"/>
              <a:ea typeface="Merriweather"/>
              <a:cs typeface="Merriweather"/>
              <a:sym typeface="Merriweather"/>
            </a:endParaRPr>
          </a:p>
        </p:txBody>
      </p:sp>
      <p:sp>
        <p:nvSpPr>
          <p:cNvPr id="134" name="Google Shape;134;p15"/>
          <p:cNvSpPr txBox="1"/>
          <p:nvPr/>
        </p:nvSpPr>
        <p:spPr>
          <a:xfrm>
            <a:off x="2106125" y="882100"/>
            <a:ext cx="1564200" cy="23889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800">
                <a:latin typeface="Open Sans"/>
                <a:ea typeface="Open Sans"/>
                <a:cs typeface="Open Sans"/>
                <a:sym typeface="Open Sans"/>
              </a:rPr>
              <a:t>Nulla cursus magna eros, sit amet iaculis neque suscipit et. Vivamus molestie sapien velit, at tristique tellus facilisis at. Maecenas venenatis lectus quis est consectetur, sed finibus felis faucibus.</a:t>
            </a:r>
            <a:endParaRPr sz="800">
              <a:latin typeface="Open Sans"/>
              <a:ea typeface="Open Sans"/>
              <a:cs typeface="Open Sans"/>
              <a:sym typeface="Open Sans"/>
            </a:endParaRPr>
          </a:p>
          <a:p>
            <a:pPr indent="0" lvl="0" marL="0" rtl="0" algn="just">
              <a:lnSpc>
                <a:spcPct val="115000"/>
              </a:lnSpc>
              <a:spcBef>
                <a:spcPts val="0"/>
              </a:spcBef>
              <a:spcAft>
                <a:spcPts val="0"/>
              </a:spcAft>
              <a:buNone/>
            </a:pPr>
            <a:r>
              <a:rPr lang="ru" sz="800">
                <a:latin typeface="Open Sans"/>
                <a:ea typeface="Open Sans"/>
                <a:cs typeface="Open Sans"/>
                <a:sym typeface="Open Sans"/>
              </a:rPr>
              <a:t>Maecenas tempor justo ipsum, ut semper nisi rutrum a. Cras ut nisl vulputate, molestie ipsum vel, malesuada nunc. Donec vel egestas est. Vestibulum tempor leo a odio bibendum, id laoreet arcu mattis. Morbi mi est, luctus vitae dignissim sed, suscipit ut lorem. Quisque non lorem iaculis, pulvinar neque ut,</a:t>
            </a:r>
            <a:endParaRPr sz="800">
              <a:latin typeface="Open Sans"/>
              <a:ea typeface="Open Sans"/>
              <a:cs typeface="Open Sans"/>
              <a:sym typeface="Open Sans"/>
            </a:endParaRPr>
          </a:p>
        </p:txBody>
      </p:sp>
      <p:sp>
        <p:nvSpPr>
          <p:cNvPr id="135" name="Google Shape;135;p15"/>
          <p:cNvSpPr txBox="1"/>
          <p:nvPr/>
        </p:nvSpPr>
        <p:spPr>
          <a:xfrm>
            <a:off x="359988" y="6130875"/>
            <a:ext cx="1076100" cy="1230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800">
                <a:solidFill>
                  <a:schemeClr val="dk1"/>
                </a:solidFill>
                <a:latin typeface="Open Sans"/>
                <a:ea typeface="Open Sans"/>
                <a:cs typeface="Open Sans"/>
                <a:sym typeface="Open Sans"/>
              </a:rPr>
              <a:t>(Continued on page 3)</a:t>
            </a:r>
            <a:endParaRPr sz="800">
              <a:solidFill>
                <a:schemeClr val="dk1"/>
              </a:solidFill>
              <a:latin typeface="Open Sans"/>
              <a:ea typeface="Open Sans"/>
              <a:cs typeface="Open Sans"/>
              <a:sym typeface="Open Sans"/>
            </a:endParaRPr>
          </a:p>
        </p:txBody>
      </p:sp>
      <p:sp>
        <p:nvSpPr>
          <p:cNvPr id="136" name="Google Shape;136;p15"/>
          <p:cNvSpPr txBox="1"/>
          <p:nvPr/>
        </p:nvSpPr>
        <p:spPr>
          <a:xfrm>
            <a:off x="360250" y="6277137"/>
            <a:ext cx="1564200" cy="39465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800">
                <a:latin typeface="Open Sans"/>
                <a:ea typeface="Open Sans"/>
                <a:cs typeface="Open Sans"/>
                <a:sym typeface="Open Sans"/>
              </a:rPr>
              <a:t>Integer rutrum tempor efficitur. Aenean quis tristique justo. Vestibulum in metus suscipit, mattis ante ac, auctor risus. Integer non dignissim ante. Quisque euismod metus ac ligula semper, vitae euismod ligula interdum. Curabitur non ipsum congue tortor efficitur ultricies. Praesent orci augue, imperdiet vel eros eu, blandit porta.</a:t>
            </a:r>
            <a:endParaRPr sz="800">
              <a:latin typeface="Open Sans"/>
              <a:ea typeface="Open Sans"/>
              <a:cs typeface="Open Sans"/>
              <a:sym typeface="Open Sans"/>
            </a:endParaRPr>
          </a:p>
          <a:p>
            <a:pPr indent="0" lvl="0" marL="0" rtl="0" algn="just">
              <a:lnSpc>
                <a:spcPct val="115000"/>
              </a:lnSpc>
              <a:spcBef>
                <a:spcPts val="0"/>
              </a:spcBef>
              <a:spcAft>
                <a:spcPts val="0"/>
              </a:spcAft>
              <a:buNone/>
            </a:pPr>
            <a:r>
              <a:rPr lang="ru" sz="800">
                <a:latin typeface="Open Sans"/>
                <a:ea typeface="Open Sans"/>
                <a:cs typeface="Open Sans"/>
                <a:sym typeface="Open Sans"/>
              </a:rPr>
              <a:t>Nulla facilisi. Phasellus mollis nulla in est commodo rhoncus. Morbi sit amet mattis elit, at vulputate ex. Duis sed felis et ipsum venenatis mollis. Ut vestibulum ante quis velit faucibus auctor. </a:t>
            </a:r>
            <a:endParaRPr sz="800">
              <a:latin typeface="Open Sans"/>
              <a:ea typeface="Open Sans"/>
              <a:cs typeface="Open Sans"/>
              <a:sym typeface="Open Sans"/>
            </a:endParaRPr>
          </a:p>
          <a:p>
            <a:pPr indent="0" lvl="0" marL="0" rtl="0" algn="just">
              <a:lnSpc>
                <a:spcPct val="115000"/>
              </a:lnSpc>
              <a:spcBef>
                <a:spcPts val="0"/>
              </a:spcBef>
              <a:spcAft>
                <a:spcPts val="0"/>
              </a:spcAft>
              <a:buNone/>
            </a:pPr>
            <a:r>
              <a:rPr lang="ru" sz="800">
                <a:latin typeface="Open Sans"/>
                <a:ea typeface="Open Sans"/>
                <a:cs typeface="Open Sans"/>
                <a:sym typeface="Open Sans"/>
              </a:rPr>
              <a:t>Aliquam venenatis bibendum risus, elementum blandit mi tristique id. In ornare tortor suscipit, aliquam turpis dictum, pretium turpis. Fusce consectetur enim ut turpis tempor, sit amet viverra ipsum gravida. Suspendisse placerat ipsum quis tristique vehicula.</a:t>
            </a:r>
            <a:endParaRPr sz="800">
              <a:latin typeface="Open Sans"/>
              <a:ea typeface="Open Sans"/>
              <a:cs typeface="Open Sans"/>
              <a:sym typeface="Open Sans"/>
            </a:endParaRPr>
          </a:p>
        </p:txBody>
      </p:sp>
      <p:sp>
        <p:nvSpPr>
          <p:cNvPr id="137" name="Google Shape;137;p15"/>
          <p:cNvSpPr txBox="1"/>
          <p:nvPr/>
        </p:nvSpPr>
        <p:spPr>
          <a:xfrm>
            <a:off x="2106125" y="7263925"/>
            <a:ext cx="1564200" cy="29553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800">
                <a:latin typeface="Open Sans"/>
                <a:ea typeface="Open Sans"/>
                <a:cs typeface="Open Sans"/>
                <a:sym typeface="Open Sans"/>
              </a:rPr>
              <a:t>Non dignissim ante. Quisque euismod metus ac ligula semper, vitae euismod ligula interdum. Curabitur non ipsum congue tortor efficitur ultricies. Praesent orci augue, imperdiet vel eros eu, blandit porta.</a:t>
            </a:r>
            <a:endParaRPr sz="800">
              <a:latin typeface="Open Sans"/>
              <a:ea typeface="Open Sans"/>
              <a:cs typeface="Open Sans"/>
              <a:sym typeface="Open Sans"/>
            </a:endParaRPr>
          </a:p>
          <a:p>
            <a:pPr indent="0" lvl="0" marL="0" rtl="0" algn="just">
              <a:lnSpc>
                <a:spcPct val="115000"/>
              </a:lnSpc>
              <a:spcBef>
                <a:spcPts val="0"/>
              </a:spcBef>
              <a:spcAft>
                <a:spcPts val="0"/>
              </a:spcAft>
              <a:buNone/>
            </a:pPr>
            <a:r>
              <a:rPr lang="ru" sz="800">
                <a:latin typeface="Open Sans"/>
                <a:ea typeface="Open Sans"/>
                <a:cs typeface="Open Sans"/>
                <a:sym typeface="Open Sans"/>
              </a:rPr>
              <a:t>Nulla facilisi. Phasellus mollis nulla in est commodo rhoncus. Morbi sit amet mattis elit, at vulputate ex. Duis sed felis et ipsum venenatis mollis. Ut vestibulum ante quis velit faucibus auctor. </a:t>
            </a:r>
            <a:endParaRPr sz="800">
              <a:latin typeface="Open Sans"/>
              <a:ea typeface="Open Sans"/>
              <a:cs typeface="Open Sans"/>
              <a:sym typeface="Open Sans"/>
            </a:endParaRPr>
          </a:p>
          <a:p>
            <a:pPr indent="0" lvl="0" marL="0" rtl="0" algn="just">
              <a:lnSpc>
                <a:spcPct val="115000"/>
              </a:lnSpc>
              <a:spcBef>
                <a:spcPts val="0"/>
              </a:spcBef>
              <a:spcAft>
                <a:spcPts val="0"/>
              </a:spcAft>
              <a:buNone/>
            </a:pPr>
            <a:r>
              <a:rPr lang="ru" sz="800">
                <a:latin typeface="Open Sans"/>
                <a:ea typeface="Open Sans"/>
                <a:cs typeface="Open Sans"/>
                <a:sym typeface="Open Sans"/>
              </a:rPr>
              <a:t>Aliquam venenatis bibendum risus, elementum blandit mi tristique id. In ornare tortor suscipit, aliquam turpis dictum, pretium turpis. Fusce consectetur enim ut turpis tempor, sit amet viverra ipsum</a:t>
            </a:r>
            <a:endParaRPr sz="800">
              <a:latin typeface="Open Sans"/>
              <a:ea typeface="Open Sans"/>
              <a:cs typeface="Open Sans"/>
              <a:sym typeface="Open Sans"/>
            </a:endParaRPr>
          </a:p>
        </p:txBody>
      </p:sp>
      <p:sp>
        <p:nvSpPr>
          <p:cNvPr id="138" name="Google Shape;138;p15"/>
          <p:cNvSpPr txBox="1"/>
          <p:nvPr/>
        </p:nvSpPr>
        <p:spPr>
          <a:xfrm>
            <a:off x="362525" y="5681425"/>
            <a:ext cx="3304800" cy="1230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i="1" lang="ru" sz="800">
                <a:solidFill>
                  <a:schemeClr val="dk1"/>
                </a:solidFill>
                <a:latin typeface="Open Sans"/>
                <a:ea typeface="Open Sans"/>
                <a:cs typeface="Open Sans"/>
                <a:sym typeface="Open Sans"/>
              </a:rPr>
              <a:t>Nulla cursus magna eros, sit amet iaculis neque suscipit et.</a:t>
            </a:r>
            <a:endParaRPr i="1" sz="800">
              <a:latin typeface="Open Sans"/>
              <a:ea typeface="Open Sans"/>
              <a:cs typeface="Open Sans"/>
              <a:sym typeface="Open Sans"/>
            </a:endParaRPr>
          </a:p>
        </p:txBody>
      </p:sp>
      <p:sp>
        <p:nvSpPr>
          <p:cNvPr id="139" name="Google Shape;139;p15"/>
          <p:cNvSpPr txBox="1"/>
          <p:nvPr/>
        </p:nvSpPr>
        <p:spPr>
          <a:xfrm>
            <a:off x="355225" y="858275"/>
            <a:ext cx="1076100" cy="1230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800">
                <a:solidFill>
                  <a:schemeClr val="dk1"/>
                </a:solidFill>
                <a:latin typeface="Open Sans"/>
                <a:ea typeface="Open Sans"/>
                <a:cs typeface="Open Sans"/>
                <a:sym typeface="Open Sans"/>
              </a:rPr>
              <a:t>(Continued on page 3)</a:t>
            </a:r>
            <a:endParaRPr sz="800">
              <a:solidFill>
                <a:schemeClr val="dk1"/>
              </a:solidFill>
              <a:latin typeface="Open Sans"/>
              <a:ea typeface="Open Sans"/>
              <a:cs typeface="Open Sans"/>
              <a:sym typeface="Open Sans"/>
            </a:endParaRPr>
          </a:p>
        </p:txBody>
      </p:sp>
      <p:pic>
        <p:nvPicPr>
          <p:cNvPr id="140" name="Google Shape;140;p15"/>
          <p:cNvPicPr preferRelativeResize="0"/>
          <p:nvPr/>
        </p:nvPicPr>
        <p:blipFill>
          <a:blip r:embed="rId3">
            <a:alphaModFix/>
          </a:blip>
          <a:stretch>
            <a:fillRect/>
          </a:stretch>
        </p:blipFill>
        <p:spPr>
          <a:xfrm>
            <a:off x="362526" y="3412375"/>
            <a:ext cx="3304800" cy="2198395"/>
          </a:xfrm>
          <a:prstGeom prst="rect">
            <a:avLst/>
          </a:prstGeom>
          <a:noFill/>
          <a:ln>
            <a:noFill/>
          </a:ln>
        </p:spPr>
      </p:pic>
      <p:sp>
        <p:nvSpPr>
          <p:cNvPr id="141" name="Google Shape;141;p15"/>
          <p:cNvSpPr txBox="1"/>
          <p:nvPr/>
        </p:nvSpPr>
        <p:spPr>
          <a:xfrm>
            <a:off x="3852113" y="360000"/>
            <a:ext cx="1564200" cy="55044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800">
                <a:latin typeface="Open Sans"/>
                <a:ea typeface="Open Sans"/>
                <a:cs typeface="Open Sans"/>
                <a:sym typeface="Open Sans"/>
              </a:rPr>
              <a:t>Nulla cursus magna eros, aliquam massa placerat ultrices sit amet iaculis neque suscipit Aliquam vel sem arcu. Mauris fringilla lacus et auctor iaculis. Nam tincidunt euismod dui sit amet eleifend. Pellentesque enim odio, rhoncus ac libero nec, tincidunt tempor purus. Suspendisse potenti. Curabitur velit eros, tempus ac eleifend vestibulum, dapibus nec libero. Maecenas posuere justo vitae cursus rutrum. Integer vitae cursus sem, et ullamcorper lectus.</a:t>
            </a:r>
            <a:endParaRPr sz="800">
              <a:latin typeface="Open Sans"/>
              <a:ea typeface="Open Sans"/>
              <a:cs typeface="Open Sans"/>
              <a:sym typeface="Open Sans"/>
            </a:endParaRPr>
          </a:p>
          <a:p>
            <a:pPr indent="0" lvl="0" marL="0" rtl="0" algn="just">
              <a:lnSpc>
                <a:spcPct val="115000"/>
              </a:lnSpc>
              <a:spcBef>
                <a:spcPts val="0"/>
              </a:spcBef>
              <a:spcAft>
                <a:spcPts val="0"/>
              </a:spcAft>
              <a:buNone/>
            </a:pPr>
            <a:r>
              <a:rPr lang="ru" sz="800">
                <a:latin typeface="Open Sans"/>
                <a:ea typeface="Open Sans"/>
                <a:cs typeface="Open Sans"/>
                <a:sym typeface="Open Sans"/>
              </a:rPr>
              <a:t>Duis vitae tristique augue. Suspendisse eleifend viverra lectus a consectetur. Mauris iaculis, velit non egestas fringilla, urna dolor congue eros, at tempus libero mi eu ex praesent.</a:t>
            </a:r>
            <a:endParaRPr sz="800">
              <a:latin typeface="Open Sans"/>
              <a:ea typeface="Open Sans"/>
              <a:cs typeface="Open Sans"/>
              <a:sym typeface="Open Sans"/>
            </a:endParaRPr>
          </a:p>
          <a:p>
            <a:pPr indent="0" lvl="0" marL="0" rtl="0" algn="just">
              <a:lnSpc>
                <a:spcPct val="115000"/>
              </a:lnSpc>
              <a:spcBef>
                <a:spcPts val="0"/>
              </a:spcBef>
              <a:spcAft>
                <a:spcPts val="0"/>
              </a:spcAft>
              <a:buNone/>
            </a:pPr>
            <a:r>
              <a:rPr lang="ru" sz="800">
                <a:latin typeface="Open Sans"/>
                <a:ea typeface="Open Sans"/>
                <a:cs typeface="Open Sans"/>
                <a:sym typeface="Open Sans"/>
              </a:rPr>
              <a:t>In hac habitasse platea dictumst. Vivamus nec enim vel ante aliquet laoreet. Quisque semper vulputate eros, id ornare leo dignissim accumsan. Fusce efficitur est bibendum libero facilisis eleifend. Integer gravida dui eget egestas dictum. Class aptent taciti sociosqu ad litora torquent per conubia nostra, per inceptos himenaeos. Cras quis ante in turpis efficitur malesuada. Suspendisse consectetur pulvinar odio, eget aliquam massa placerat ultrices. Morbi nec est quis eros gravida pretium. Nulla cursus magna</a:t>
            </a:r>
            <a:endParaRPr sz="800">
              <a:latin typeface="Open Sans"/>
              <a:ea typeface="Open Sans"/>
              <a:cs typeface="Open Sans"/>
              <a:sym typeface="Open Sans"/>
            </a:endParaRPr>
          </a:p>
        </p:txBody>
      </p:sp>
      <p:sp>
        <p:nvSpPr>
          <p:cNvPr id="142" name="Google Shape;142;p15"/>
          <p:cNvSpPr txBox="1"/>
          <p:nvPr/>
        </p:nvSpPr>
        <p:spPr>
          <a:xfrm>
            <a:off x="5598038" y="360000"/>
            <a:ext cx="1564200" cy="25305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800">
                <a:latin typeface="Open Sans"/>
                <a:ea typeface="Open Sans"/>
                <a:cs typeface="Open Sans"/>
                <a:sym typeface="Open Sans"/>
              </a:rPr>
              <a:t>per inceptos himenaeos. Cras quis ante in turpis efficitur malesuada. Suspendisse consectetur pulvinar odio, eget aliquam massa placerat ultrices. Morbi nec est quis eros gravida pretium.</a:t>
            </a:r>
            <a:endParaRPr sz="800">
              <a:latin typeface="Open Sans"/>
              <a:ea typeface="Open Sans"/>
              <a:cs typeface="Open Sans"/>
              <a:sym typeface="Open Sans"/>
            </a:endParaRPr>
          </a:p>
          <a:p>
            <a:pPr indent="0" lvl="0" marL="0" rtl="0" algn="just">
              <a:lnSpc>
                <a:spcPct val="115000"/>
              </a:lnSpc>
              <a:spcBef>
                <a:spcPts val="0"/>
              </a:spcBef>
              <a:spcAft>
                <a:spcPts val="0"/>
              </a:spcAft>
              <a:buNone/>
            </a:pPr>
            <a:r>
              <a:rPr lang="ru" sz="800">
                <a:latin typeface="Open Sans"/>
                <a:ea typeface="Open Sans"/>
                <a:cs typeface="Open Sans"/>
                <a:sym typeface="Open Sans"/>
              </a:rPr>
              <a:t>Nulla cursus magna eros, sit amet iaculis neque suscipit et. Vivamus molestie sapien velit, at tristique tellus facilisis at. Maecenas venenatis lectus quis est consectetur, sed finibus felis faucibus. Maecenas tempor justo ipsum, amet iaculis neque suscipit et ut semper nisi rutrum a. Cras ut nisl vulputate, molestie ipsum vel.</a:t>
            </a:r>
            <a:endParaRPr sz="800">
              <a:latin typeface="Open Sans"/>
              <a:ea typeface="Open Sans"/>
              <a:cs typeface="Open Sans"/>
              <a:sym typeface="Open Sans"/>
            </a:endParaRPr>
          </a:p>
        </p:txBody>
      </p:sp>
      <p:sp>
        <p:nvSpPr>
          <p:cNvPr id="143" name="Google Shape;143;p15"/>
          <p:cNvSpPr txBox="1"/>
          <p:nvPr/>
        </p:nvSpPr>
        <p:spPr>
          <a:xfrm>
            <a:off x="5601125" y="5681425"/>
            <a:ext cx="1601100" cy="1230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i="1" lang="ru" sz="800">
                <a:solidFill>
                  <a:schemeClr val="dk1"/>
                </a:solidFill>
                <a:latin typeface="Open Sans"/>
                <a:ea typeface="Open Sans"/>
                <a:cs typeface="Open Sans"/>
                <a:sym typeface="Open Sans"/>
              </a:rPr>
              <a:t>S</a:t>
            </a:r>
            <a:r>
              <a:rPr i="1" lang="ru" sz="800">
                <a:solidFill>
                  <a:schemeClr val="dk1"/>
                </a:solidFill>
                <a:latin typeface="Open Sans"/>
                <a:ea typeface="Open Sans"/>
                <a:cs typeface="Open Sans"/>
                <a:sym typeface="Open Sans"/>
              </a:rPr>
              <a:t>it amet iaculis neque suscipit et.</a:t>
            </a:r>
            <a:endParaRPr i="1" sz="800">
              <a:latin typeface="Open Sans"/>
              <a:ea typeface="Open Sans"/>
              <a:cs typeface="Open Sans"/>
              <a:sym typeface="Open Sans"/>
            </a:endParaRPr>
          </a:p>
        </p:txBody>
      </p:sp>
      <p:pic>
        <p:nvPicPr>
          <p:cNvPr id="144" name="Google Shape;144;p15"/>
          <p:cNvPicPr preferRelativeResize="0"/>
          <p:nvPr/>
        </p:nvPicPr>
        <p:blipFill rotWithShape="1">
          <a:blip r:embed="rId4">
            <a:alphaModFix/>
          </a:blip>
          <a:srcRect b="0" l="8405" r="9106" t="0"/>
          <a:stretch/>
        </p:blipFill>
        <p:spPr>
          <a:xfrm>
            <a:off x="5591200" y="3016125"/>
            <a:ext cx="1607402" cy="2602725"/>
          </a:xfrm>
          <a:prstGeom prst="rect">
            <a:avLst/>
          </a:prstGeom>
          <a:noFill/>
          <a:ln>
            <a:noFill/>
          </a:ln>
        </p:spPr>
      </p:pic>
      <p:sp>
        <p:nvSpPr>
          <p:cNvPr id="145" name="Google Shape;145;p15"/>
          <p:cNvSpPr txBox="1"/>
          <p:nvPr/>
        </p:nvSpPr>
        <p:spPr>
          <a:xfrm>
            <a:off x="2095025" y="5973150"/>
            <a:ext cx="3334200" cy="1293000"/>
          </a:xfrm>
          <a:prstGeom prst="rect">
            <a:avLst/>
          </a:prstGeom>
          <a:noFill/>
          <a:ln>
            <a:noFill/>
          </a:ln>
        </p:spPr>
        <p:txBody>
          <a:bodyPr anchorCtr="0" anchor="t" bIns="91425" lIns="0" spcFirstLastPara="1" rIns="0" wrap="square" tIns="91425">
            <a:spAutoFit/>
          </a:bodyPr>
          <a:lstStyle/>
          <a:p>
            <a:pPr indent="0" lvl="0" marL="0" rtl="0" algn="l">
              <a:spcBef>
                <a:spcPts val="0"/>
              </a:spcBef>
              <a:spcAft>
                <a:spcPts val="0"/>
              </a:spcAft>
              <a:buNone/>
            </a:pPr>
            <a:r>
              <a:rPr lang="ru" sz="3600">
                <a:latin typeface="Merriweather"/>
                <a:ea typeface="Merriweather"/>
                <a:cs typeface="Merriweather"/>
                <a:sym typeface="Merriweather"/>
              </a:rPr>
              <a:t>Time allotted to each person</a:t>
            </a:r>
            <a:endParaRPr sz="3600">
              <a:latin typeface="Merriweather"/>
              <a:ea typeface="Merriweather"/>
              <a:cs typeface="Merriweather"/>
              <a:sym typeface="Merriweather"/>
            </a:endParaRPr>
          </a:p>
        </p:txBody>
      </p:sp>
      <p:pic>
        <p:nvPicPr>
          <p:cNvPr id="146" name="Google Shape;146;p15"/>
          <p:cNvPicPr preferRelativeResize="0"/>
          <p:nvPr/>
        </p:nvPicPr>
        <p:blipFill rotWithShape="1">
          <a:blip r:embed="rId5">
            <a:alphaModFix/>
          </a:blip>
          <a:srcRect b="0" l="0" r="20388" t="0"/>
          <a:stretch/>
        </p:blipFill>
        <p:spPr>
          <a:xfrm>
            <a:off x="3852000" y="8513650"/>
            <a:ext cx="1564202" cy="1481251"/>
          </a:xfrm>
          <a:prstGeom prst="rect">
            <a:avLst/>
          </a:prstGeom>
          <a:noFill/>
          <a:ln>
            <a:noFill/>
          </a:ln>
        </p:spPr>
      </p:pic>
      <p:sp>
        <p:nvSpPr>
          <p:cNvPr id="147" name="Google Shape;147;p15"/>
          <p:cNvSpPr txBox="1"/>
          <p:nvPr/>
        </p:nvSpPr>
        <p:spPr>
          <a:xfrm>
            <a:off x="3852125" y="7263925"/>
            <a:ext cx="1564200" cy="11145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800">
                <a:latin typeface="Open Sans"/>
                <a:ea typeface="Open Sans"/>
                <a:cs typeface="Open Sans"/>
                <a:sym typeface="Open Sans"/>
              </a:rPr>
              <a:t>Aliquam venenatis bibendum risus, elementum blandit mi tristique id. In ornare tortor suscipit, aliquam turpis dictum, pretium turpis. Fusce consectetur enim ut turpis tempor, sit amet viverra ipsum gravida. Suspendisse placerat</a:t>
            </a:r>
            <a:endParaRPr sz="800">
              <a:latin typeface="Open Sans"/>
              <a:ea typeface="Open Sans"/>
              <a:cs typeface="Open Sans"/>
              <a:sym typeface="Open Sans"/>
            </a:endParaRPr>
          </a:p>
        </p:txBody>
      </p:sp>
      <p:sp>
        <p:nvSpPr>
          <p:cNvPr id="148" name="Google Shape;148;p15"/>
          <p:cNvSpPr txBox="1"/>
          <p:nvPr/>
        </p:nvSpPr>
        <p:spPr>
          <a:xfrm>
            <a:off x="5599800" y="6145125"/>
            <a:ext cx="1564200" cy="40881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800">
                <a:latin typeface="Open Sans"/>
                <a:ea typeface="Open Sans"/>
                <a:cs typeface="Open Sans"/>
                <a:sym typeface="Open Sans"/>
              </a:rPr>
              <a:t>Integer rutrum tempor efficitur. Aenean quis tristique justo. Vestibulum in metus suscipit, mattis ante ac, auctor risus. Integer non dignissim ante. Quisque euismod metus ac ligula semper, vitae euismod ligula interdum. Curabitur non ipsum congue tortor efficitur ultricies. Praesent orci augue, imperdiet vel eros eu, blandit porta.</a:t>
            </a:r>
            <a:endParaRPr sz="800">
              <a:latin typeface="Open Sans"/>
              <a:ea typeface="Open Sans"/>
              <a:cs typeface="Open Sans"/>
              <a:sym typeface="Open Sans"/>
            </a:endParaRPr>
          </a:p>
          <a:p>
            <a:pPr indent="0" lvl="0" marL="0" rtl="0" algn="just">
              <a:lnSpc>
                <a:spcPct val="115000"/>
              </a:lnSpc>
              <a:spcBef>
                <a:spcPts val="0"/>
              </a:spcBef>
              <a:spcAft>
                <a:spcPts val="0"/>
              </a:spcAft>
              <a:buNone/>
            </a:pPr>
            <a:r>
              <a:rPr lang="ru" sz="800">
                <a:latin typeface="Open Sans"/>
                <a:ea typeface="Open Sans"/>
                <a:cs typeface="Open Sans"/>
                <a:sym typeface="Open Sans"/>
              </a:rPr>
              <a:t>Nulla facilisi. Phasellus mollis nulla in est commodo rhoncus. Morbi sit amet mattis elit, at vulputate ex. Duis sed felis et ipsum venenatis mollis. Ut vestibulum ante quis velit faucibus auctor. </a:t>
            </a:r>
            <a:endParaRPr sz="800">
              <a:latin typeface="Open Sans"/>
              <a:ea typeface="Open Sans"/>
              <a:cs typeface="Open Sans"/>
              <a:sym typeface="Open Sans"/>
            </a:endParaRPr>
          </a:p>
          <a:p>
            <a:pPr indent="0" lvl="0" marL="0" rtl="0" algn="just">
              <a:lnSpc>
                <a:spcPct val="115000"/>
              </a:lnSpc>
              <a:spcBef>
                <a:spcPts val="0"/>
              </a:spcBef>
              <a:spcAft>
                <a:spcPts val="0"/>
              </a:spcAft>
              <a:buNone/>
            </a:pPr>
            <a:r>
              <a:rPr lang="ru" sz="800">
                <a:latin typeface="Open Sans"/>
                <a:ea typeface="Open Sans"/>
                <a:cs typeface="Open Sans"/>
                <a:sym typeface="Open Sans"/>
              </a:rPr>
              <a:t>Aliquam venenatis bibendum risus, elementum blandit mi tristique id. In ornare tortor suscipit, aliquam turpis dictum, pretium turpis. Fusce consectetur enim ut turpis tempor, sit amet viverra ipsum gravida. Suspendisse placerat ipsum quis tristique vehicula praesent posuere, tellus.</a:t>
            </a:r>
            <a:endParaRPr sz="800">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16"/>
          <p:cNvSpPr txBox="1"/>
          <p:nvPr/>
        </p:nvSpPr>
        <p:spPr>
          <a:xfrm>
            <a:off x="336205" y="179025"/>
            <a:ext cx="6866100" cy="646500"/>
          </a:xfrm>
          <a:prstGeom prst="rect">
            <a:avLst/>
          </a:prstGeom>
          <a:noFill/>
          <a:ln>
            <a:noFill/>
          </a:ln>
        </p:spPr>
        <p:txBody>
          <a:bodyPr anchorCtr="0" anchor="t" bIns="91425" lIns="0" spcFirstLastPara="1" rIns="0" wrap="square" tIns="91425">
            <a:spAutoFit/>
          </a:bodyPr>
          <a:lstStyle/>
          <a:p>
            <a:pPr indent="0" lvl="0" marL="0" rtl="0" algn="l">
              <a:spcBef>
                <a:spcPts val="0"/>
              </a:spcBef>
              <a:spcAft>
                <a:spcPts val="0"/>
              </a:spcAft>
              <a:buNone/>
            </a:pPr>
            <a:r>
              <a:rPr lang="ru" sz="3000">
                <a:latin typeface="Merriweather"/>
                <a:ea typeface="Merriweather"/>
                <a:cs typeface="Merriweather"/>
                <a:sym typeface="Merriweather"/>
              </a:rPr>
              <a:t>Inspirational stories from our lives</a:t>
            </a:r>
            <a:endParaRPr sz="3000">
              <a:latin typeface="Merriweather"/>
              <a:ea typeface="Merriweather"/>
              <a:cs typeface="Merriweather"/>
              <a:sym typeface="Merriweather"/>
            </a:endParaRPr>
          </a:p>
        </p:txBody>
      </p:sp>
      <p:sp>
        <p:nvSpPr>
          <p:cNvPr id="154" name="Google Shape;154;p16"/>
          <p:cNvSpPr txBox="1"/>
          <p:nvPr/>
        </p:nvSpPr>
        <p:spPr>
          <a:xfrm>
            <a:off x="361950" y="806487"/>
            <a:ext cx="1564200" cy="60708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800">
                <a:latin typeface="Open Sans"/>
                <a:ea typeface="Open Sans"/>
                <a:cs typeface="Open Sans"/>
                <a:sym typeface="Open Sans"/>
              </a:rPr>
              <a:t>Nulla cursus magna eros, aliquam massa placerat ultrices sit amet iaculis neque suscipit Aliquam vel sem arcu. Mauris fringilla lacus et auctor iaculis. Nam tincidunt euismod dui sit amet eleifend. Pellentesque enim odio, rhoncus ac libero nec, tincidunt tempor purus. Suspendisse potenti. Curabitur velit eros, tempus ac eleifend vestibulum, dapibus nec libero. Maecenas posuere justo vitae cursus rutrum. Integer vitae cursus sem, et ullamcorper lectus. Duis vitae tristique augue. Suspendisse eleifend viverra lectus a consectetur. Mauris iaculis, velit non egestas fringilla, urna dolor congue eros, at tempus libero mi eu ex praesent.</a:t>
            </a:r>
            <a:endParaRPr sz="800">
              <a:latin typeface="Open Sans"/>
              <a:ea typeface="Open Sans"/>
              <a:cs typeface="Open Sans"/>
              <a:sym typeface="Open Sans"/>
            </a:endParaRPr>
          </a:p>
          <a:p>
            <a:pPr indent="0" lvl="0" marL="0" rtl="0" algn="just">
              <a:lnSpc>
                <a:spcPct val="115000"/>
              </a:lnSpc>
              <a:spcBef>
                <a:spcPts val="0"/>
              </a:spcBef>
              <a:spcAft>
                <a:spcPts val="0"/>
              </a:spcAft>
              <a:buNone/>
            </a:pPr>
            <a:r>
              <a:rPr lang="ru" sz="800">
                <a:latin typeface="Open Sans"/>
                <a:ea typeface="Open Sans"/>
                <a:cs typeface="Open Sans"/>
                <a:sym typeface="Open Sans"/>
              </a:rPr>
              <a:t>In hac habitasse platea dictumst. Vivamus nec enim vel ante aliquet laoreet. Quisque semper vulputate eros, id ornare leo dignissim accumsan. Fusce efficitur est bibendum libero facilisis eleifend. Integer gravida dui eget egestas dictum. Class aptent taciti sociosqu ad litora torquent per conubia nostra, per inceptos himenaeos. Cras quis ante in turpis efficitur malesuada. Suspendisse consectetur pulvinar odio, eget aliquam massa placerat ultrices. Morbi nec est quis eros gravida pretium.</a:t>
            </a:r>
            <a:endParaRPr sz="800">
              <a:latin typeface="Open Sans"/>
              <a:ea typeface="Open Sans"/>
              <a:cs typeface="Open Sans"/>
              <a:sym typeface="Open Sans"/>
            </a:endParaRPr>
          </a:p>
          <a:p>
            <a:pPr indent="0" lvl="0" marL="0" rtl="0" algn="just">
              <a:lnSpc>
                <a:spcPct val="115000"/>
              </a:lnSpc>
              <a:spcBef>
                <a:spcPts val="0"/>
              </a:spcBef>
              <a:spcAft>
                <a:spcPts val="0"/>
              </a:spcAft>
              <a:buNone/>
            </a:pPr>
            <a:r>
              <a:rPr lang="ru" sz="800">
                <a:latin typeface="Open Sans"/>
                <a:ea typeface="Open Sans"/>
                <a:cs typeface="Open Sans"/>
                <a:sym typeface="Open Sans"/>
              </a:rPr>
              <a:t>Nulla cursus magna eros, sit amet iaculis neque suscipit et. Vivamus molestie sapien velit, at tristique tellus facilisis at. Maecenas venenatis lectus quis</a:t>
            </a:r>
            <a:endParaRPr sz="800">
              <a:latin typeface="Open Sans"/>
              <a:ea typeface="Open Sans"/>
              <a:cs typeface="Open Sans"/>
              <a:sym typeface="Open Sans"/>
            </a:endParaRPr>
          </a:p>
        </p:txBody>
      </p:sp>
      <p:cxnSp>
        <p:nvCxnSpPr>
          <p:cNvPr id="155" name="Google Shape;155;p16"/>
          <p:cNvCxnSpPr/>
          <p:nvPr/>
        </p:nvCxnSpPr>
        <p:spPr>
          <a:xfrm>
            <a:off x="364325" y="10332000"/>
            <a:ext cx="6827100" cy="0"/>
          </a:xfrm>
          <a:prstGeom prst="straightConnector1">
            <a:avLst/>
          </a:prstGeom>
          <a:noFill/>
          <a:ln cap="flat" cmpd="sng" w="9525">
            <a:solidFill>
              <a:srgbClr val="666666"/>
            </a:solidFill>
            <a:prstDash val="solid"/>
            <a:round/>
            <a:headEnd len="med" w="med" type="none"/>
            <a:tailEnd len="med" w="med" type="none"/>
          </a:ln>
        </p:spPr>
      </p:cxnSp>
      <p:sp>
        <p:nvSpPr>
          <p:cNvPr id="156" name="Google Shape;156;p16"/>
          <p:cNvSpPr txBox="1"/>
          <p:nvPr/>
        </p:nvSpPr>
        <p:spPr>
          <a:xfrm>
            <a:off x="361950" y="10332000"/>
            <a:ext cx="1564200" cy="270000"/>
          </a:xfrm>
          <a:prstGeom prst="rect">
            <a:avLst/>
          </a:prstGeom>
          <a:noFill/>
          <a:ln>
            <a:noFill/>
          </a:ln>
        </p:spPr>
        <p:txBody>
          <a:bodyPr anchorCtr="0" anchor="t" bIns="91425" lIns="0" spcFirstLastPara="1" rIns="91425" wrap="square" tIns="54000">
            <a:spAutoFit/>
          </a:bodyPr>
          <a:lstStyle/>
          <a:p>
            <a:pPr indent="0" lvl="0" marL="0" rtl="0" algn="l">
              <a:spcBef>
                <a:spcPts val="0"/>
              </a:spcBef>
              <a:spcAft>
                <a:spcPts val="0"/>
              </a:spcAft>
              <a:buNone/>
            </a:pPr>
            <a:r>
              <a:rPr lang="ru" sz="800">
                <a:solidFill>
                  <a:srgbClr val="666666"/>
                </a:solidFill>
                <a:latin typeface="Merriweather"/>
                <a:ea typeface="Merriweather"/>
                <a:cs typeface="Merriweather"/>
                <a:sym typeface="Merriweather"/>
              </a:rPr>
              <a:t>19 August 2021</a:t>
            </a:r>
            <a:endParaRPr sz="800">
              <a:solidFill>
                <a:srgbClr val="666666"/>
              </a:solidFill>
              <a:latin typeface="Merriweather"/>
              <a:ea typeface="Merriweather"/>
              <a:cs typeface="Merriweather"/>
              <a:sym typeface="Merriweather"/>
            </a:endParaRPr>
          </a:p>
        </p:txBody>
      </p:sp>
      <p:sp>
        <p:nvSpPr>
          <p:cNvPr id="157" name="Google Shape;157;p16"/>
          <p:cNvSpPr txBox="1"/>
          <p:nvPr/>
        </p:nvSpPr>
        <p:spPr>
          <a:xfrm>
            <a:off x="2980025" y="10332000"/>
            <a:ext cx="1564200" cy="270000"/>
          </a:xfrm>
          <a:prstGeom prst="rect">
            <a:avLst/>
          </a:prstGeom>
          <a:noFill/>
          <a:ln>
            <a:noFill/>
          </a:ln>
        </p:spPr>
        <p:txBody>
          <a:bodyPr anchorCtr="0" anchor="t" bIns="91425" lIns="0" spcFirstLastPara="1" rIns="91425" wrap="square" tIns="54000">
            <a:spAutoFit/>
          </a:bodyPr>
          <a:lstStyle/>
          <a:p>
            <a:pPr indent="0" lvl="0" marL="0" rtl="0" algn="ctr">
              <a:spcBef>
                <a:spcPts val="0"/>
              </a:spcBef>
              <a:spcAft>
                <a:spcPts val="0"/>
              </a:spcAft>
              <a:buNone/>
            </a:pPr>
            <a:r>
              <a:rPr lang="ru" sz="800">
                <a:solidFill>
                  <a:srgbClr val="666666"/>
                </a:solidFill>
                <a:latin typeface="Merriweather"/>
                <a:ea typeface="Merriweather"/>
                <a:cs typeface="Merriweather"/>
                <a:sym typeface="Merriweather"/>
              </a:rPr>
              <a:t>Bright days</a:t>
            </a:r>
            <a:endParaRPr sz="800">
              <a:solidFill>
                <a:srgbClr val="666666"/>
              </a:solidFill>
              <a:latin typeface="Merriweather"/>
              <a:ea typeface="Merriweather"/>
              <a:cs typeface="Merriweather"/>
              <a:sym typeface="Merriweather"/>
            </a:endParaRPr>
          </a:p>
        </p:txBody>
      </p:sp>
      <p:sp>
        <p:nvSpPr>
          <p:cNvPr id="158" name="Google Shape;158;p16"/>
          <p:cNvSpPr txBox="1"/>
          <p:nvPr/>
        </p:nvSpPr>
        <p:spPr>
          <a:xfrm>
            <a:off x="5953125" y="10332000"/>
            <a:ext cx="1246800" cy="270000"/>
          </a:xfrm>
          <a:prstGeom prst="rect">
            <a:avLst/>
          </a:prstGeom>
          <a:noFill/>
          <a:ln>
            <a:noFill/>
          </a:ln>
        </p:spPr>
        <p:txBody>
          <a:bodyPr anchorCtr="0" anchor="t" bIns="91425" lIns="0" spcFirstLastPara="1" rIns="0" wrap="square" tIns="54000">
            <a:spAutoFit/>
          </a:bodyPr>
          <a:lstStyle/>
          <a:p>
            <a:pPr indent="0" lvl="0" marL="0" rtl="0" algn="r">
              <a:spcBef>
                <a:spcPts val="0"/>
              </a:spcBef>
              <a:spcAft>
                <a:spcPts val="0"/>
              </a:spcAft>
              <a:buNone/>
            </a:pPr>
            <a:r>
              <a:rPr lang="ru" sz="800">
                <a:solidFill>
                  <a:srgbClr val="666666"/>
                </a:solidFill>
                <a:latin typeface="Merriweather"/>
                <a:ea typeface="Merriweather"/>
                <a:cs typeface="Merriweather"/>
                <a:sym typeface="Merriweather"/>
              </a:rPr>
              <a:t>Page 4</a:t>
            </a:r>
            <a:endParaRPr sz="800">
              <a:solidFill>
                <a:srgbClr val="666666"/>
              </a:solidFill>
              <a:latin typeface="Merriweather"/>
              <a:ea typeface="Merriweather"/>
              <a:cs typeface="Merriweather"/>
              <a:sym typeface="Merriweather"/>
            </a:endParaRPr>
          </a:p>
        </p:txBody>
      </p:sp>
      <p:sp>
        <p:nvSpPr>
          <p:cNvPr id="159" name="Google Shape;159;p16"/>
          <p:cNvSpPr txBox="1"/>
          <p:nvPr/>
        </p:nvSpPr>
        <p:spPr>
          <a:xfrm>
            <a:off x="2106125" y="3887238"/>
            <a:ext cx="1564200" cy="63540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800">
                <a:latin typeface="Open Sans"/>
                <a:ea typeface="Open Sans"/>
                <a:cs typeface="Open Sans"/>
                <a:sym typeface="Open Sans"/>
              </a:rPr>
              <a:t>Nulla cursus magna eros, aliquam massa placerat ultrices sit amet iaculis neque suscipit Aliquam vel sem arcu. Mauris fringilla lacus et auctor iaculis. Nam tincidunt euismod dui sit amet eleifend. Pellentesque enim odio, rhoncus ac libero nec, tincidunt tempor purus. Suspendisse potenti. Curabitur velit eros, tempus ac eleifend vestibulum, dapibus nec libero. Maecenas posuere justo vitae cursus rutrum. Integer vitae cursus sem, et ullamcorper lectus. Duis vitae tristique augue. Suspendisse eleifend viverra lectus a consectetur. Mauris iaculis, velit non egestas fringilla, urna dolor congue eros, at tempus libero mi eu ex praesent.</a:t>
            </a:r>
            <a:endParaRPr sz="800">
              <a:latin typeface="Open Sans"/>
              <a:ea typeface="Open Sans"/>
              <a:cs typeface="Open Sans"/>
              <a:sym typeface="Open Sans"/>
            </a:endParaRPr>
          </a:p>
          <a:p>
            <a:pPr indent="0" lvl="0" marL="0" rtl="0" algn="just">
              <a:lnSpc>
                <a:spcPct val="115000"/>
              </a:lnSpc>
              <a:spcBef>
                <a:spcPts val="0"/>
              </a:spcBef>
              <a:spcAft>
                <a:spcPts val="0"/>
              </a:spcAft>
              <a:buNone/>
            </a:pPr>
            <a:r>
              <a:rPr lang="ru" sz="800">
                <a:latin typeface="Open Sans"/>
                <a:ea typeface="Open Sans"/>
                <a:cs typeface="Open Sans"/>
                <a:sym typeface="Open Sans"/>
              </a:rPr>
              <a:t>In hac habitasse platea dictumst. Vivamus nec enim vel ante aliquet laoreet. Quisque semper vulputate eros, id ornare leo dignissim accumsan. Fusce efficitur est bibendum libero facilisis eleifend. Integer gravida dui eget egestas dictum. Class aptent taciti sociosqu ad litora torquent per conubia nostra, per inceptos himenaeos. Cras quis ante in turpis efficitur malesuada. Suspendisse consectetur pulvinar odio, eget aliquam massa placerat ultrices. Morbi nec est quis eros gravida pretium.</a:t>
            </a:r>
            <a:endParaRPr sz="800">
              <a:latin typeface="Open Sans"/>
              <a:ea typeface="Open Sans"/>
              <a:cs typeface="Open Sans"/>
              <a:sym typeface="Open Sans"/>
            </a:endParaRPr>
          </a:p>
          <a:p>
            <a:pPr indent="0" lvl="0" marL="0" rtl="0" algn="just">
              <a:lnSpc>
                <a:spcPct val="115000"/>
              </a:lnSpc>
              <a:spcBef>
                <a:spcPts val="0"/>
              </a:spcBef>
              <a:spcAft>
                <a:spcPts val="0"/>
              </a:spcAft>
              <a:buNone/>
            </a:pPr>
            <a:r>
              <a:rPr lang="ru" sz="800">
                <a:latin typeface="Open Sans"/>
                <a:ea typeface="Open Sans"/>
                <a:cs typeface="Open Sans"/>
                <a:sym typeface="Open Sans"/>
              </a:rPr>
              <a:t>Nulla cursus magna eros, sit amet iaculis neque suscipit et. Vivamus molestie sapien velit, at tristique tellus facilisis at. Maecenas venenatis lectus quis est consectetur, sed finibus felis faucibus. Maecenas tempor</a:t>
            </a:r>
            <a:endParaRPr sz="800">
              <a:latin typeface="Open Sans"/>
              <a:ea typeface="Open Sans"/>
              <a:cs typeface="Open Sans"/>
              <a:sym typeface="Open Sans"/>
            </a:endParaRPr>
          </a:p>
        </p:txBody>
      </p:sp>
      <p:sp>
        <p:nvSpPr>
          <p:cNvPr id="160" name="Google Shape;160;p16"/>
          <p:cNvSpPr txBox="1"/>
          <p:nvPr/>
        </p:nvSpPr>
        <p:spPr>
          <a:xfrm>
            <a:off x="362525" y="10065375"/>
            <a:ext cx="1564200" cy="1230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i="1" lang="ru" sz="800">
                <a:solidFill>
                  <a:schemeClr val="dk1"/>
                </a:solidFill>
                <a:latin typeface="Open Sans"/>
                <a:ea typeface="Open Sans"/>
                <a:cs typeface="Open Sans"/>
                <a:sym typeface="Open Sans"/>
              </a:rPr>
              <a:t>S</a:t>
            </a:r>
            <a:r>
              <a:rPr i="1" lang="ru" sz="800">
                <a:solidFill>
                  <a:schemeClr val="dk1"/>
                </a:solidFill>
                <a:latin typeface="Open Sans"/>
                <a:ea typeface="Open Sans"/>
                <a:cs typeface="Open Sans"/>
                <a:sym typeface="Open Sans"/>
              </a:rPr>
              <a:t>it amet iaculis neque suscipit et.</a:t>
            </a:r>
            <a:endParaRPr i="1" sz="800">
              <a:latin typeface="Open Sans"/>
              <a:ea typeface="Open Sans"/>
              <a:cs typeface="Open Sans"/>
              <a:sym typeface="Open Sans"/>
            </a:endParaRPr>
          </a:p>
        </p:txBody>
      </p:sp>
      <p:sp>
        <p:nvSpPr>
          <p:cNvPr id="161" name="Google Shape;161;p16"/>
          <p:cNvSpPr txBox="1"/>
          <p:nvPr/>
        </p:nvSpPr>
        <p:spPr>
          <a:xfrm>
            <a:off x="5598038" y="1346938"/>
            <a:ext cx="1564200" cy="60708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800">
                <a:latin typeface="Open Sans"/>
                <a:ea typeface="Open Sans"/>
                <a:cs typeface="Open Sans"/>
                <a:sym typeface="Open Sans"/>
              </a:rPr>
              <a:t>Nulla cursus magna eros, aliquam massa placerat ultrices sit amet iaculis neque suscipit Aliquam vel sem arcu. Mauris fringilla lacus et auctor iaculis. Nam tincidunt euismod dui sit amet eleifend. Pellentesque enim odio, rhoncus ac libero nec, tincidunt tempor purus. Suspendisse potenti. Curabitur velit eros, tempus ac eleifend vestibulum, dapibus nec libero. Maecenas posuere justo vitae cursus rutrum. Integer vitae cursus sem, et ullamcorper lectus. Duis vitae tristique augue. Suspendisse eleifend viverra lectus a consectetur. Mauris iaculis, velit non egestas fringilla, urna dolor congue eros, at tempus libero mi eu ex praesent.</a:t>
            </a:r>
            <a:endParaRPr sz="800">
              <a:latin typeface="Open Sans"/>
              <a:ea typeface="Open Sans"/>
              <a:cs typeface="Open Sans"/>
              <a:sym typeface="Open Sans"/>
            </a:endParaRPr>
          </a:p>
          <a:p>
            <a:pPr indent="0" lvl="0" marL="0" rtl="0" algn="just">
              <a:lnSpc>
                <a:spcPct val="115000"/>
              </a:lnSpc>
              <a:spcBef>
                <a:spcPts val="0"/>
              </a:spcBef>
              <a:spcAft>
                <a:spcPts val="0"/>
              </a:spcAft>
              <a:buNone/>
            </a:pPr>
            <a:r>
              <a:rPr lang="ru" sz="800">
                <a:latin typeface="Open Sans"/>
                <a:ea typeface="Open Sans"/>
                <a:cs typeface="Open Sans"/>
                <a:sym typeface="Open Sans"/>
              </a:rPr>
              <a:t>In hac habitasse platea dictumst. Vivamus nec enim vel ante aliquet laoreet. Quisque semper vulputate eros, id ornare leo dignissim accumsan. Fusce efficitur est bibendum libero facilisis eleifend. Integer gravida dui eget egestas dictum. Class aptent taciti sociosqu ad litora torquent per conubia nostra, per inceptos himenaeos. Cras quis ante in turpis efficitur malesuada. Suspendisse consectetur pulvinar odio, eget aliquam massa placerat ultrices. Morbi nec est quis eros gravida pretium.</a:t>
            </a:r>
            <a:endParaRPr sz="800">
              <a:latin typeface="Open Sans"/>
              <a:ea typeface="Open Sans"/>
              <a:cs typeface="Open Sans"/>
              <a:sym typeface="Open Sans"/>
            </a:endParaRPr>
          </a:p>
          <a:p>
            <a:pPr indent="0" lvl="0" marL="0" rtl="0" algn="just">
              <a:lnSpc>
                <a:spcPct val="115000"/>
              </a:lnSpc>
              <a:spcBef>
                <a:spcPts val="0"/>
              </a:spcBef>
              <a:spcAft>
                <a:spcPts val="0"/>
              </a:spcAft>
              <a:buNone/>
            </a:pPr>
            <a:r>
              <a:rPr lang="ru" sz="800">
                <a:latin typeface="Open Sans"/>
                <a:ea typeface="Open Sans"/>
                <a:cs typeface="Open Sans"/>
                <a:sym typeface="Open Sans"/>
              </a:rPr>
              <a:t>Nulla cursus magna eros, sit amet iaculis neque suscipit et. Vivamus molestie sapien velit, at tristique tellus facilisis at. Maecenas venenatis lectus.</a:t>
            </a:r>
            <a:endParaRPr sz="800">
              <a:latin typeface="Open Sans"/>
              <a:ea typeface="Open Sans"/>
              <a:cs typeface="Open Sans"/>
              <a:sym typeface="Open Sans"/>
            </a:endParaRPr>
          </a:p>
        </p:txBody>
      </p:sp>
      <p:sp>
        <p:nvSpPr>
          <p:cNvPr id="162" name="Google Shape;162;p16"/>
          <p:cNvSpPr txBox="1"/>
          <p:nvPr/>
        </p:nvSpPr>
        <p:spPr>
          <a:xfrm>
            <a:off x="2132275" y="3084100"/>
            <a:ext cx="3269700" cy="1230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i="1" lang="ru" sz="800">
                <a:solidFill>
                  <a:schemeClr val="dk1"/>
                </a:solidFill>
                <a:latin typeface="Open Sans"/>
                <a:ea typeface="Open Sans"/>
                <a:cs typeface="Open Sans"/>
                <a:sym typeface="Open Sans"/>
              </a:rPr>
              <a:t>In hac habitasse platea dictumst  vivamus nec enim vel ante. </a:t>
            </a:r>
            <a:endParaRPr i="1" sz="800">
              <a:latin typeface="Open Sans"/>
              <a:ea typeface="Open Sans"/>
              <a:cs typeface="Open Sans"/>
              <a:sym typeface="Open Sans"/>
            </a:endParaRPr>
          </a:p>
        </p:txBody>
      </p:sp>
      <p:pic>
        <p:nvPicPr>
          <p:cNvPr id="163" name="Google Shape;163;p16"/>
          <p:cNvPicPr preferRelativeResize="0"/>
          <p:nvPr/>
        </p:nvPicPr>
        <p:blipFill rotWithShape="1">
          <a:blip r:embed="rId3">
            <a:alphaModFix/>
          </a:blip>
          <a:srcRect b="0" l="14048" r="8761" t="0"/>
          <a:stretch/>
        </p:blipFill>
        <p:spPr>
          <a:xfrm>
            <a:off x="364325" y="6973325"/>
            <a:ext cx="1564198" cy="3017076"/>
          </a:xfrm>
          <a:prstGeom prst="rect">
            <a:avLst/>
          </a:prstGeom>
          <a:noFill/>
          <a:ln>
            <a:noFill/>
          </a:ln>
        </p:spPr>
      </p:pic>
      <p:pic>
        <p:nvPicPr>
          <p:cNvPr id="164" name="Google Shape;164;p16"/>
          <p:cNvPicPr preferRelativeResize="0"/>
          <p:nvPr/>
        </p:nvPicPr>
        <p:blipFill rotWithShape="1">
          <a:blip r:embed="rId4">
            <a:alphaModFix/>
          </a:blip>
          <a:srcRect b="447" l="0" r="0" t="0"/>
          <a:stretch/>
        </p:blipFill>
        <p:spPr>
          <a:xfrm>
            <a:off x="2106125" y="825525"/>
            <a:ext cx="3310301" cy="2195999"/>
          </a:xfrm>
          <a:prstGeom prst="rect">
            <a:avLst/>
          </a:prstGeom>
          <a:noFill/>
          <a:ln>
            <a:noFill/>
          </a:ln>
        </p:spPr>
      </p:pic>
      <p:sp>
        <p:nvSpPr>
          <p:cNvPr id="165" name="Google Shape;165;p16"/>
          <p:cNvSpPr txBox="1"/>
          <p:nvPr/>
        </p:nvSpPr>
        <p:spPr>
          <a:xfrm>
            <a:off x="2107675" y="3230913"/>
            <a:ext cx="1564200" cy="646500"/>
          </a:xfrm>
          <a:prstGeom prst="rect">
            <a:avLst/>
          </a:prstGeom>
          <a:noFill/>
          <a:ln>
            <a:noFill/>
          </a:ln>
        </p:spPr>
        <p:txBody>
          <a:bodyPr anchorCtr="0" anchor="t" bIns="91425" lIns="0" spcFirstLastPara="1" rIns="0" wrap="square" tIns="91425">
            <a:spAutoFit/>
          </a:bodyPr>
          <a:lstStyle/>
          <a:p>
            <a:pPr indent="0" lvl="0" marL="0" rtl="0" algn="l">
              <a:spcBef>
                <a:spcPts val="0"/>
              </a:spcBef>
              <a:spcAft>
                <a:spcPts val="0"/>
              </a:spcAft>
              <a:buNone/>
            </a:pPr>
            <a:r>
              <a:rPr lang="ru" sz="1500">
                <a:latin typeface="Merriweather"/>
                <a:ea typeface="Merriweather"/>
                <a:cs typeface="Merriweather"/>
                <a:sym typeface="Merriweather"/>
              </a:rPr>
              <a:t>Mauris fringilla lacus auctor</a:t>
            </a:r>
            <a:endParaRPr sz="1500">
              <a:latin typeface="Merriweather"/>
              <a:ea typeface="Merriweather"/>
              <a:cs typeface="Merriweather"/>
              <a:sym typeface="Merriweather"/>
            </a:endParaRPr>
          </a:p>
        </p:txBody>
      </p:sp>
      <p:sp>
        <p:nvSpPr>
          <p:cNvPr id="166" name="Google Shape;166;p16"/>
          <p:cNvSpPr txBox="1"/>
          <p:nvPr/>
        </p:nvSpPr>
        <p:spPr>
          <a:xfrm>
            <a:off x="3852113" y="3326175"/>
            <a:ext cx="1564200" cy="69204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800">
                <a:latin typeface="Open Sans"/>
                <a:ea typeface="Open Sans"/>
                <a:cs typeface="Open Sans"/>
                <a:sym typeface="Open Sans"/>
              </a:rPr>
              <a:t>Aliquam vel sem arcu. Mauris fringilla lacus et auctor iaculis. Nam tincidunt euismod dui sit amet eleifend. Pellentesque enim odio, rhoncus ac libero nec, tincidunt tempor purus. Suspendisse potenti. Curabitur velit eros, tempus ac eleifend vestibulum, dapibus nec libero. Maecenas posuere justo vitae cursus rutrum. Integer vitae cursus sem, et ullamcorper lectus. Duis vitae tristique augue. Suspendisse eleifend viverra lectus a consectetur. Mauris iaculis, velit non egestas fringilla, urna dolor congue eros, at tempus libero mi eu ex praesent.</a:t>
            </a:r>
            <a:endParaRPr sz="800">
              <a:latin typeface="Open Sans"/>
              <a:ea typeface="Open Sans"/>
              <a:cs typeface="Open Sans"/>
              <a:sym typeface="Open Sans"/>
            </a:endParaRPr>
          </a:p>
          <a:p>
            <a:pPr indent="0" lvl="0" marL="0" rtl="0" algn="just">
              <a:lnSpc>
                <a:spcPct val="115000"/>
              </a:lnSpc>
              <a:spcBef>
                <a:spcPts val="0"/>
              </a:spcBef>
              <a:spcAft>
                <a:spcPts val="0"/>
              </a:spcAft>
              <a:buNone/>
            </a:pPr>
            <a:r>
              <a:rPr lang="ru" sz="800">
                <a:latin typeface="Open Sans"/>
                <a:ea typeface="Open Sans"/>
                <a:cs typeface="Open Sans"/>
                <a:sym typeface="Open Sans"/>
              </a:rPr>
              <a:t>In hac habitasse platea dictumst. Vivamus nec enim vel ante aliquet laoreet. Quisque semper vulputate eros, id ornare leo dignissim accumsan. Fusce efficitur est bibendum libero facilisis eleifend. Integer gravida dui eget egestas dictum. Class aptent taciti sociosqu ad litora torquent per conubia nostra, per inceptos himenaeos. Cras quis ante in turpis efficitur malesuada. Suspendisse consectetur pulvinar odio, eget aliquam massa placerat ultrices. Morbi nec est quis eros gravida pretium.</a:t>
            </a:r>
            <a:endParaRPr sz="800">
              <a:latin typeface="Open Sans"/>
              <a:ea typeface="Open Sans"/>
              <a:cs typeface="Open Sans"/>
              <a:sym typeface="Open Sans"/>
            </a:endParaRPr>
          </a:p>
          <a:p>
            <a:pPr indent="0" lvl="0" marL="0" rtl="0" algn="just">
              <a:lnSpc>
                <a:spcPct val="115000"/>
              </a:lnSpc>
              <a:spcBef>
                <a:spcPts val="0"/>
              </a:spcBef>
              <a:spcAft>
                <a:spcPts val="0"/>
              </a:spcAft>
              <a:buNone/>
            </a:pPr>
            <a:r>
              <a:rPr lang="ru" sz="800">
                <a:latin typeface="Open Sans"/>
                <a:ea typeface="Open Sans"/>
                <a:cs typeface="Open Sans"/>
                <a:sym typeface="Open Sans"/>
              </a:rPr>
              <a:t>Nulla cursus magna eros, sit amet iaculis neque suscipit et. Vivamus molestie sapien velit, at tristique tellus facilisis at. Maecenas venenatis lectus quis est consectetur, sed finibus felis faucibus. Maecenas tempor justo ipsum, ut semper nisi rutrum a. Cras ut nisl vulputate, molestie ipsum vel, malesuada nunc. Donec vel egestas est. Vestibulum tempor leo a odio bibendum, id laoreet arcu mattis. Morbi mi est, luctus vitae</a:t>
            </a:r>
            <a:endParaRPr sz="800">
              <a:latin typeface="Open Sans"/>
              <a:ea typeface="Open Sans"/>
              <a:cs typeface="Open Sans"/>
              <a:sym typeface="Open Sans"/>
            </a:endParaRPr>
          </a:p>
        </p:txBody>
      </p:sp>
      <p:sp>
        <p:nvSpPr>
          <p:cNvPr id="167" name="Google Shape;167;p16"/>
          <p:cNvSpPr txBox="1"/>
          <p:nvPr/>
        </p:nvSpPr>
        <p:spPr>
          <a:xfrm>
            <a:off x="5596400" y="693138"/>
            <a:ext cx="1564200" cy="646500"/>
          </a:xfrm>
          <a:prstGeom prst="rect">
            <a:avLst/>
          </a:prstGeom>
          <a:noFill/>
          <a:ln>
            <a:noFill/>
          </a:ln>
        </p:spPr>
        <p:txBody>
          <a:bodyPr anchorCtr="0" anchor="t" bIns="91425" lIns="0" spcFirstLastPara="1" rIns="0" wrap="square" tIns="91425">
            <a:spAutoFit/>
          </a:bodyPr>
          <a:lstStyle/>
          <a:p>
            <a:pPr indent="0" lvl="0" marL="0" rtl="0" algn="l">
              <a:spcBef>
                <a:spcPts val="0"/>
              </a:spcBef>
              <a:spcAft>
                <a:spcPts val="0"/>
              </a:spcAft>
              <a:buNone/>
            </a:pPr>
            <a:r>
              <a:rPr lang="ru" sz="1500">
                <a:latin typeface="Merriweather"/>
                <a:ea typeface="Merriweather"/>
                <a:cs typeface="Merriweather"/>
                <a:sym typeface="Merriweather"/>
              </a:rPr>
              <a:t>Amet iaculis neque suscipit</a:t>
            </a:r>
            <a:endParaRPr sz="1500">
              <a:latin typeface="Merriweather"/>
              <a:ea typeface="Merriweather"/>
              <a:cs typeface="Merriweather"/>
              <a:sym typeface="Merriweather"/>
            </a:endParaRPr>
          </a:p>
        </p:txBody>
      </p:sp>
      <p:sp>
        <p:nvSpPr>
          <p:cNvPr id="168" name="Google Shape;168;p16"/>
          <p:cNvSpPr txBox="1"/>
          <p:nvPr/>
        </p:nvSpPr>
        <p:spPr>
          <a:xfrm>
            <a:off x="5591200" y="10065375"/>
            <a:ext cx="1564200" cy="1230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i="1" lang="ru" sz="800">
                <a:solidFill>
                  <a:schemeClr val="dk1"/>
                </a:solidFill>
                <a:latin typeface="Open Sans"/>
                <a:ea typeface="Open Sans"/>
                <a:cs typeface="Open Sans"/>
                <a:sym typeface="Open Sans"/>
              </a:rPr>
              <a:t>Sit amet iaculis neque suscipit et.</a:t>
            </a:r>
            <a:endParaRPr i="1" sz="800">
              <a:latin typeface="Open Sans"/>
              <a:ea typeface="Open Sans"/>
              <a:cs typeface="Open Sans"/>
              <a:sym typeface="Open Sans"/>
            </a:endParaRPr>
          </a:p>
        </p:txBody>
      </p:sp>
      <p:pic>
        <p:nvPicPr>
          <p:cNvPr id="169" name="Google Shape;169;p16"/>
          <p:cNvPicPr preferRelativeResize="0"/>
          <p:nvPr/>
        </p:nvPicPr>
        <p:blipFill rotWithShape="1">
          <a:blip r:embed="rId5">
            <a:alphaModFix/>
          </a:blip>
          <a:srcRect b="0" l="0" r="2647" t="0"/>
          <a:stretch/>
        </p:blipFill>
        <p:spPr>
          <a:xfrm>
            <a:off x="5591200" y="7521325"/>
            <a:ext cx="1602451" cy="246907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pic>
        <p:nvPicPr>
          <p:cNvPr id="174" name="Google Shape;174;p17"/>
          <p:cNvPicPr preferRelativeResize="0"/>
          <p:nvPr/>
        </p:nvPicPr>
        <p:blipFill rotWithShape="1">
          <a:blip r:embed="rId3">
            <a:alphaModFix/>
          </a:blip>
          <a:srcRect b="4104" l="0" r="0" t="0"/>
          <a:stretch/>
        </p:blipFill>
        <p:spPr>
          <a:xfrm>
            <a:off x="3847650" y="7756075"/>
            <a:ext cx="1564198" cy="2238826"/>
          </a:xfrm>
          <a:prstGeom prst="rect">
            <a:avLst/>
          </a:prstGeom>
          <a:noFill/>
          <a:ln>
            <a:noFill/>
          </a:ln>
        </p:spPr>
      </p:pic>
      <p:sp>
        <p:nvSpPr>
          <p:cNvPr id="175" name="Google Shape;175;p17"/>
          <p:cNvSpPr/>
          <p:nvPr/>
        </p:nvSpPr>
        <p:spPr>
          <a:xfrm>
            <a:off x="361950" y="360000"/>
            <a:ext cx="6840300" cy="5400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0" wrap="square" tIns="91425">
            <a:noAutofit/>
          </a:bodyPr>
          <a:lstStyle/>
          <a:p>
            <a:pPr indent="0" lvl="0" marL="0" rtl="0" algn="l">
              <a:spcBef>
                <a:spcPts val="0"/>
              </a:spcBef>
              <a:spcAft>
                <a:spcPts val="0"/>
              </a:spcAft>
              <a:buNone/>
            </a:pPr>
            <a:r>
              <a:t/>
            </a:r>
            <a:endParaRPr/>
          </a:p>
        </p:txBody>
      </p:sp>
      <p:sp>
        <p:nvSpPr>
          <p:cNvPr id="176" name="Google Shape;176;p17"/>
          <p:cNvSpPr txBox="1"/>
          <p:nvPr/>
        </p:nvSpPr>
        <p:spPr>
          <a:xfrm>
            <a:off x="966251" y="383700"/>
            <a:ext cx="5606100" cy="4617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3000">
                <a:latin typeface="Merriweather"/>
                <a:ea typeface="Merriweather"/>
                <a:cs typeface="Merriweather"/>
                <a:sym typeface="Merriweather"/>
              </a:rPr>
              <a:t>Literary works page</a:t>
            </a:r>
            <a:endParaRPr sz="3000">
              <a:latin typeface="Merriweather"/>
              <a:ea typeface="Merriweather"/>
              <a:cs typeface="Merriweather"/>
              <a:sym typeface="Merriweather"/>
            </a:endParaRPr>
          </a:p>
        </p:txBody>
      </p:sp>
      <p:sp>
        <p:nvSpPr>
          <p:cNvPr id="177" name="Google Shape;177;p17"/>
          <p:cNvSpPr txBox="1"/>
          <p:nvPr/>
        </p:nvSpPr>
        <p:spPr>
          <a:xfrm>
            <a:off x="364325" y="1665910"/>
            <a:ext cx="1564200" cy="5481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sz="800">
                <a:latin typeface="Open Sans"/>
                <a:ea typeface="Open Sans"/>
                <a:cs typeface="Open Sans"/>
                <a:sym typeface="Open Sans"/>
              </a:rPr>
              <a:t>Nulla cursus magna eros, aliquam massa placerat ultrices sit amet iaculis neque suscipit Aliquam vel sem arcu. </a:t>
            </a:r>
            <a:endParaRPr sz="800">
              <a:latin typeface="Open Sans"/>
              <a:ea typeface="Open Sans"/>
              <a:cs typeface="Open Sans"/>
              <a:sym typeface="Open Sans"/>
            </a:endParaRPr>
          </a:p>
        </p:txBody>
      </p:sp>
      <p:cxnSp>
        <p:nvCxnSpPr>
          <p:cNvPr id="178" name="Google Shape;178;p17"/>
          <p:cNvCxnSpPr/>
          <p:nvPr/>
        </p:nvCxnSpPr>
        <p:spPr>
          <a:xfrm>
            <a:off x="364325" y="10332000"/>
            <a:ext cx="6827100" cy="0"/>
          </a:xfrm>
          <a:prstGeom prst="straightConnector1">
            <a:avLst/>
          </a:prstGeom>
          <a:noFill/>
          <a:ln cap="flat" cmpd="sng" w="9525">
            <a:solidFill>
              <a:srgbClr val="666666"/>
            </a:solidFill>
            <a:prstDash val="solid"/>
            <a:round/>
            <a:headEnd len="med" w="med" type="none"/>
            <a:tailEnd len="med" w="med" type="none"/>
          </a:ln>
        </p:spPr>
      </p:cxnSp>
      <p:sp>
        <p:nvSpPr>
          <p:cNvPr id="179" name="Google Shape;179;p17"/>
          <p:cNvSpPr txBox="1"/>
          <p:nvPr/>
        </p:nvSpPr>
        <p:spPr>
          <a:xfrm>
            <a:off x="361950" y="10332000"/>
            <a:ext cx="1564200" cy="270000"/>
          </a:xfrm>
          <a:prstGeom prst="rect">
            <a:avLst/>
          </a:prstGeom>
          <a:noFill/>
          <a:ln>
            <a:noFill/>
          </a:ln>
        </p:spPr>
        <p:txBody>
          <a:bodyPr anchorCtr="0" anchor="t" bIns="91425" lIns="0" spcFirstLastPara="1" rIns="91425" wrap="square" tIns="54000">
            <a:spAutoFit/>
          </a:bodyPr>
          <a:lstStyle/>
          <a:p>
            <a:pPr indent="0" lvl="0" marL="0" rtl="0" algn="l">
              <a:spcBef>
                <a:spcPts val="0"/>
              </a:spcBef>
              <a:spcAft>
                <a:spcPts val="0"/>
              </a:spcAft>
              <a:buNone/>
            </a:pPr>
            <a:r>
              <a:rPr lang="ru" sz="800">
                <a:solidFill>
                  <a:srgbClr val="666666"/>
                </a:solidFill>
                <a:latin typeface="Merriweather"/>
                <a:ea typeface="Merriweather"/>
                <a:cs typeface="Merriweather"/>
                <a:sym typeface="Merriweather"/>
              </a:rPr>
              <a:t>19 August 2021</a:t>
            </a:r>
            <a:endParaRPr sz="800">
              <a:solidFill>
                <a:srgbClr val="666666"/>
              </a:solidFill>
              <a:latin typeface="Merriweather"/>
              <a:ea typeface="Merriweather"/>
              <a:cs typeface="Merriweather"/>
              <a:sym typeface="Merriweather"/>
            </a:endParaRPr>
          </a:p>
        </p:txBody>
      </p:sp>
      <p:sp>
        <p:nvSpPr>
          <p:cNvPr id="180" name="Google Shape;180;p17"/>
          <p:cNvSpPr txBox="1"/>
          <p:nvPr/>
        </p:nvSpPr>
        <p:spPr>
          <a:xfrm>
            <a:off x="2980025" y="10332000"/>
            <a:ext cx="1564200" cy="270000"/>
          </a:xfrm>
          <a:prstGeom prst="rect">
            <a:avLst/>
          </a:prstGeom>
          <a:noFill/>
          <a:ln>
            <a:noFill/>
          </a:ln>
        </p:spPr>
        <p:txBody>
          <a:bodyPr anchorCtr="0" anchor="t" bIns="91425" lIns="0" spcFirstLastPara="1" rIns="91425" wrap="square" tIns="54000">
            <a:spAutoFit/>
          </a:bodyPr>
          <a:lstStyle/>
          <a:p>
            <a:pPr indent="0" lvl="0" marL="0" rtl="0" algn="ctr">
              <a:spcBef>
                <a:spcPts val="0"/>
              </a:spcBef>
              <a:spcAft>
                <a:spcPts val="0"/>
              </a:spcAft>
              <a:buNone/>
            </a:pPr>
            <a:r>
              <a:rPr lang="ru" sz="800">
                <a:solidFill>
                  <a:srgbClr val="666666"/>
                </a:solidFill>
                <a:latin typeface="Merriweather"/>
                <a:ea typeface="Merriweather"/>
                <a:cs typeface="Merriweather"/>
                <a:sym typeface="Merriweather"/>
              </a:rPr>
              <a:t>Bright days</a:t>
            </a:r>
            <a:endParaRPr sz="800">
              <a:solidFill>
                <a:srgbClr val="666666"/>
              </a:solidFill>
              <a:latin typeface="Merriweather"/>
              <a:ea typeface="Merriweather"/>
              <a:cs typeface="Merriweather"/>
              <a:sym typeface="Merriweather"/>
            </a:endParaRPr>
          </a:p>
        </p:txBody>
      </p:sp>
      <p:sp>
        <p:nvSpPr>
          <p:cNvPr id="181" name="Google Shape;181;p17"/>
          <p:cNvSpPr txBox="1"/>
          <p:nvPr/>
        </p:nvSpPr>
        <p:spPr>
          <a:xfrm>
            <a:off x="5953125" y="10332000"/>
            <a:ext cx="1246800" cy="270000"/>
          </a:xfrm>
          <a:prstGeom prst="rect">
            <a:avLst/>
          </a:prstGeom>
          <a:noFill/>
          <a:ln>
            <a:noFill/>
          </a:ln>
        </p:spPr>
        <p:txBody>
          <a:bodyPr anchorCtr="0" anchor="t" bIns="91425" lIns="0" spcFirstLastPara="1" rIns="0" wrap="square" tIns="54000">
            <a:spAutoFit/>
          </a:bodyPr>
          <a:lstStyle/>
          <a:p>
            <a:pPr indent="0" lvl="0" marL="0" rtl="0" algn="r">
              <a:spcBef>
                <a:spcPts val="0"/>
              </a:spcBef>
              <a:spcAft>
                <a:spcPts val="0"/>
              </a:spcAft>
              <a:buNone/>
            </a:pPr>
            <a:r>
              <a:rPr lang="ru" sz="800">
                <a:solidFill>
                  <a:srgbClr val="666666"/>
                </a:solidFill>
                <a:latin typeface="Merriweather"/>
                <a:ea typeface="Merriweather"/>
                <a:cs typeface="Merriweather"/>
                <a:sym typeface="Merriweather"/>
              </a:rPr>
              <a:t>Page 5</a:t>
            </a:r>
            <a:endParaRPr sz="800">
              <a:solidFill>
                <a:srgbClr val="666666"/>
              </a:solidFill>
              <a:latin typeface="Merriweather"/>
              <a:ea typeface="Merriweather"/>
              <a:cs typeface="Merriweather"/>
              <a:sym typeface="Merriweather"/>
            </a:endParaRPr>
          </a:p>
        </p:txBody>
      </p:sp>
      <p:sp>
        <p:nvSpPr>
          <p:cNvPr id="182" name="Google Shape;182;p17"/>
          <p:cNvSpPr txBox="1"/>
          <p:nvPr/>
        </p:nvSpPr>
        <p:spPr>
          <a:xfrm>
            <a:off x="364325" y="1049925"/>
            <a:ext cx="1564200" cy="523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700">
                <a:latin typeface="Merriweather"/>
                <a:ea typeface="Merriweather"/>
                <a:cs typeface="Merriweather"/>
                <a:sym typeface="Merriweather"/>
              </a:rPr>
              <a:t>Amet iaculis neque suscipit</a:t>
            </a:r>
            <a:endParaRPr sz="1700">
              <a:latin typeface="Merriweather"/>
              <a:ea typeface="Merriweather"/>
              <a:cs typeface="Merriweather"/>
              <a:sym typeface="Merriweather"/>
            </a:endParaRPr>
          </a:p>
        </p:txBody>
      </p:sp>
      <p:sp>
        <p:nvSpPr>
          <p:cNvPr id="183" name="Google Shape;183;p17"/>
          <p:cNvSpPr txBox="1"/>
          <p:nvPr/>
        </p:nvSpPr>
        <p:spPr>
          <a:xfrm>
            <a:off x="364325" y="2346935"/>
            <a:ext cx="1564200" cy="5481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sz="800">
                <a:latin typeface="Open Sans"/>
                <a:ea typeface="Open Sans"/>
                <a:cs typeface="Open Sans"/>
                <a:sym typeface="Open Sans"/>
              </a:rPr>
              <a:t>Mauris fringilla lacus et auctor iaculis. Nam tincidunt euismod dui sit amet eleifend. Pellentesque enim rhoncus!</a:t>
            </a:r>
            <a:endParaRPr sz="800">
              <a:latin typeface="Open Sans"/>
              <a:ea typeface="Open Sans"/>
              <a:cs typeface="Open Sans"/>
              <a:sym typeface="Open Sans"/>
            </a:endParaRPr>
          </a:p>
        </p:txBody>
      </p:sp>
      <p:sp>
        <p:nvSpPr>
          <p:cNvPr id="184" name="Google Shape;184;p17"/>
          <p:cNvSpPr txBox="1"/>
          <p:nvPr/>
        </p:nvSpPr>
        <p:spPr>
          <a:xfrm>
            <a:off x="364325" y="3027985"/>
            <a:ext cx="1564200" cy="5481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sz="800">
                <a:latin typeface="Open Sans"/>
                <a:ea typeface="Open Sans"/>
                <a:cs typeface="Open Sans"/>
                <a:sym typeface="Open Sans"/>
              </a:rPr>
              <a:t>Libero nec, tincidunt tempor purus. Suspendisse potenti. Curabitur velit eros, tempus ac eleifend vestibulum, dapib nec.</a:t>
            </a:r>
            <a:endParaRPr sz="800">
              <a:latin typeface="Open Sans"/>
              <a:ea typeface="Open Sans"/>
              <a:cs typeface="Open Sans"/>
              <a:sym typeface="Open Sans"/>
            </a:endParaRPr>
          </a:p>
        </p:txBody>
      </p:sp>
      <p:sp>
        <p:nvSpPr>
          <p:cNvPr id="185" name="Google Shape;185;p17"/>
          <p:cNvSpPr txBox="1"/>
          <p:nvPr/>
        </p:nvSpPr>
        <p:spPr>
          <a:xfrm>
            <a:off x="364325" y="3708660"/>
            <a:ext cx="1564200" cy="5481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sz="800">
                <a:latin typeface="Open Sans"/>
                <a:ea typeface="Open Sans"/>
                <a:cs typeface="Open Sans"/>
                <a:sym typeface="Open Sans"/>
              </a:rPr>
              <a:t>Maecenas posuere </a:t>
            </a:r>
            <a:r>
              <a:rPr lang="ru" sz="800">
                <a:latin typeface="Open Sans"/>
                <a:ea typeface="Open Sans"/>
                <a:cs typeface="Open Sans"/>
                <a:sym typeface="Open Sans"/>
              </a:rPr>
              <a:t>justo vitae </a:t>
            </a:r>
            <a:r>
              <a:rPr lang="ru" sz="800">
                <a:latin typeface="Open Sans"/>
                <a:ea typeface="Open Sans"/>
                <a:cs typeface="Open Sans"/>
                <a:sym typeface="Open Sans"/>
              </a:rPr>
              <a:t>curs</a:t>
            </a:r>
            <a:r>
              <a:rPr lang="ru" sz="800">
                <a:latin typeface="Open Sans"/>
                <a:ea typeface="Open Sans"/>
                <a:cs typeface="Open Sans"/>
                <a:sym typeface="Open Sans"/>
              </a:rPr>
              <a:t>us </a:t>
            </a:r>
            <a:r>
              <a:rPr lang="ru" sz="800">
                <a:latin typeface="Open Sans"/>
                <a:ea typeface="Open Sans"/>
                <a:cs typeface="Open Sans"/>
                <a:sym typeface="Open Sans"/>
              </a:rPr>
              <a:t>rutrum.</a:t>
            </a:r>
            <a:r>
              <a:rPr lang="ru" sz="800">
                <a:latin typeface="Open Sans"/>
                <a:ea typeface="Open Sans"/>
                <a:cs typeface="Open Sans"/>
                <a:sym typeface="Open Sans"/>
              </a:rPr>
              <a:t> </a:t>
            </a:r>
            <a:r>
              <a:rPr lang="ru" sz="800">
                <a:latin typeface="Open Sans"/>
                <a:ea typeface="Open Sans"/>
                <a:cs typeface="Open Sans"/>
                <a:sym typeface="Open Sans"/>
              </a:rPr>
              <a:t>Integer vitae cursus sem, et ullamcorper</a:t>
            </a:r>
            <a:r>
              <a:rPr lang="ru" sz="800">
                <a:latin typeface="Open Sans"/>
                <a:ea typeface="Open Sans"/>
                <a:cs typeface="Open Sans"/>
                <a:sym typeface="Open Sans"/>
              </a:rPr>
              <a:t> </a:t>
            </a:r>
            <a:r>
              <a:rPr lang="ru" sz="800">
                <a:latin typeface="Open Sans"/>
                <a:ea typeface="Open Sans"/>
                <a:cs typeface="Open Sans"/>
                <a:sym typeface="Open Sans"/>
              </a:rPr>
              <a:t>Duis vitae tristique augue.</a:t>
            </a:r>
            <a:endParaRPr sz="800">
              <a:latin typeface="Open Sans"/>
              <a:ea typeface="Open Sans"/>
              <a:cs typeface="Open Sans"/>
              <a:sym typeface="Open Sans"/>
            </a:endParaRPr>
          </a:p>
        </p:txBody>
      </p:sp>
      <p:sp>
        <p:nvSpPr>
          <p:cNvPr id="186" name="Google Shape;186;p17"/>
          <p:cNvSpPr txBox="1"/>
          <p:nvPr/>
        </p:nvSpPr>
        <p:spPr>
          <a:xfrm>
            <a:off x="364325" y="4389735"/>
            <a:ext cx="1564200" cy="5481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sz="800">
                <a:latin typeface="Open Sans"/>
                <a:ea typeface="Open Sans"/>
                <a:cs typeface="Open Sans"/>
                <a:sym typeface="Open Sans"/>
              </a:rPr>
              <a:t>Suspendisse eleifend viverra lectus a consectetur. Mauris iaculis, velit non egestas fringilla, urna dolor congue eros.</a:t>
            </a:r>
            <a:endParaRPr sz="800">
              <a:latin typeface="Open Sans"/>
              <a:ea typeface="Open Sans"/>
              <a:cs typeface="Open Sans"/>
              <a:sym typeface="Open Sans"/>
            </a:endParaRPr>
          </a:p>
        </p:txBody>
      </p:sp>
      <p:sp>
        <p:nvSpPr>
          <p:cNvPr id="187" name="Google Shape;187;p17"/>
          <p:cNvSpPr txBox="1"/>
          <p:nvPr/>
        </p:nvSpPr>
        <p:spPr>
          <a:xfrm>
            <a:off x="364325" y="5075085"/>
            <a:ext cx="1564200" cy="5481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sz="800">
                <a:latin typeface="Open Sans"/>
                <a:ea typeface="Open Sans"/>
                <a:cs typeface="Open Sans"/>
                <a:sym typeface="Open Sans"/>
              </a:rPr>
              <a:t>Nulla cursus magna eros, sit amet iaculis neque suscipit et. Vivamus molestie sapien velit, at tristique tellus facilisis at.</a:t>
            </a:r>
            <a:endParaRPr sz="800">
              <a:latin typeface="Open Sans"/>
              <a:ea typeface="Open Sans"/>
              <a:cs typeface="Open Sans"/>
              <a:sym typeface="Open Sans"/>
            </a:endParaRPr>
          </a:p>
        </p:txBody>
      </p:sp>
      <p:sp>
        <p:nvSpPr>
          <p:cNvPr id="188" name="Google Shape;188;p17"/>
          <p:cNvSpPr txBox="1"/>
          <p:nvPr/>
        </p:nvSpPr>
        <p:spPr>
          <a:xfrm>
            <a:off x="364325" y="5756135"/>
            <a:ext cx="1564200" cy="5481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sz="800">
                <a:latin typeface="Open Sans"/>
                <a:ea typeface="Open Sans"/>
                <a:cs typeface="Open Sans"/>
                <a:sym typeface="Open Sans"/>
              </a:rPr>
              <a:t>Maecenas venenatis lectus quis est consectetur, sed finibus felis faucibus. Maecenas tempor justo ipsum, ut semper nisi</a:t>
            </a:r>
            <a:endParaRPr sz="800">
              <a:latin typeface="Open Sans"/>
              <a:ea typeface="Open Sans"/>
              <a:cs typeface="Open Sans"/>
              <a:sym typeface="Open Sans"/>
            </a:endParaRPr>
          </a:p>
        </p:txBody>
      </p:sp>
      <p:sp>
        <p:nvSpPr>
          <p:cNvPr id="189" name="Google Shape;189;p17"/>
          <p:cNvSpPr txBox="1"/>
          <p:nvPr/>
        </p:nvSpPr>
        <p:spPr>
          <a:xfrm>
            <a:off x="364325" y="6436810"/>
            <a:ext cx="1564200" cy="5481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sz="800">
                <a:latin typeface="Open Sans"/>
                <a:ea typeface="Open Sans"/>
                <a:cs typeface="Open Sans"/>
                <a:sym typeface="Open Sans"/>
              </a:rPr>
              <a:t>Suspendisse consectetur pulvinar odio, eget aliquam massa placerat ultrices. Morbi nec est quis eros gravida. </a:t>
            </a:r>
            <a:endParaRPr sz="800">
              <a:latin typeface="Open Sans"/>
              <a:ea typeface="Open Sans"/>
              <a:cs typeface="Open Sans"/>
              <a:sym typeface="Open Sans"/>
            </a:endParaRPr>
          </a:p>
        </p:txBody>
      </p:sp>
      <p:sp>
        <p:nvSpPr>
          <p:cNvPr id="190" name="Google Shape;190;p17"/>
          <p:cNvSpPr txBox="1"/>
          <p:nvPr/>
        </p:nvSpPr>
        <p:spPr>
          <a:xfrm>
            <a:off x="364325" y="7117885"/>
            <a:ext cx="1564200" cy="5481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sz="800">
                <a:latin typeface="Open Sans"/>
                <a:ea typeface="Open Sans"/>
                <a:cs typeface="Open Sans"/>
                <a:sym typeface="Open Sans"/>
              </a:rPr>
              <a:t>Dui eget egestas dictum. Class aptent taciti sociosqu ad litora torquent per conubia nostra, per inceptos himenaeos.</a:t>
            </a:r>
            <a:endParaRPr sz="800">
              <a:latin typeface="Open Sans"/>
              <a:ea typeface="Open Sans"/>
              <a:cs typeface="Open Sans"/>
              <a:sym typeface="Open Sans"/>
            </a:endParaRPr>
          </a:p>
        </p:txBody>
      </p:sp>
      <p:sp>
        <p:nvSpPr>
          <p:cNvPr id="191" name="Google Shape;191;p17"/>
          <p:cNvSpPr txBox="1"/>
          <p:nvPr/>
        </p:nvSpPr>
        <p:spPr>
          <a:xfrm>
            <a:off x="2100525" y="3310350"/>
            <a:ext cx="1564200" cy="1230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i="1" lang="ru" sz="800">
                <a:solidFill>
                  <a:schemeClr val="dk1"/>
                </a:solidFill>
                <a:latin typeface="Open Sans"/>
                <a:ea typeface="Open Sans"/>
                <a:cs typeface="Open Sans"/>
                <a:sym typeface="Open Sans"/>
              </a:rPr>
              <a:t>Sit amet iaculis neque suscipit et.</a:t>
            </a:r>
            <a:endParaRPr i="1" sz="800">
              <a:latin typeface="Open Sans"/>
              <a:ea typeface="Open Sans"/>
              <a:cs typeface="Open Sans"/>
              <a:sym typeface="Open Sans"/>
            </a:endParaRPr>
          </a:p>
        </p:txBody>
      </p:sp>
      <p:pic>
        <p:nvPicPr>
          <p:cNvPr id="192" name="Google Shape;192;p17"/>
          <p:cNvPicPr preferRelativeResize="0"/>
          <p:nvPr/>
        </p:nvPicPr>
        <p:blipFill rotWithShape="1">
          <a:blip r:embed="rId4">
            <a:alphaModFix/>
          </a:blip>
          <a:srcRect b="0" l="0" r="0" t="7390"/>
          <a:stretch/>
        </p:blipFill>
        <p:spPr>
          <a:xfrm>
            <a:off x="364325" y="7822650"/>
            <a:ext cx="1564198" cy="2162098"/>
          </a:xfrm>
          <a:prstGeom prst="rect">
            <a:avLst/>
          </a:prstGeom>
          <a:noFill/>
          <a:ln>
            <a:noFill/>
          </a:ln>
        </p:spPr>
      </p:pic>
      <p:pic>
        <p:nvPicPr>
          <p:cNvPr id="193" name="Google Shape;193;p17"/>
          <p:cNvPicPr preferRelativeResize="0"/>
          <p:nvPr/>
        </p:nvPicPr>
        <p:blipFill rotWithShape="1">
          <a:blip r:embed="rId5">
            <a:alphaModFix/>
          </a:blip>
          <a:srcRect b="0" l="0" r="0" t="7518"/>
          <a:stretch/>
        </p:blipFill>
        <p:spPr>
          <a:xfrm>
            <a:off x="2106000" y="1080000"/>
            <a:ext cx="1564202" cy="2172302"/>
          </a:xfrm>
          <a:prstGeom prst="rect">
            <a:avLst/>
          </a:prstGeom>
          <a:noFill/>
          <a:ln>
            <a:noFill/>
          </a:ln>
        </p:spPr>
      </p:pic>
      <p:sp>
        <p:nvSpPr>
          <p:cNvPr id="194" name="Google Shape;194;p17"/>
          <p:cNvSpPr txBox="1"/>
          <p:nvPr/>
        </p:nvSpPr>
        <p:spPr>
          <a:xfrm>
            <a:off x="2106000" y="3554413"/>
            <a:ext cx="1564200" cy="523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700">
                <a:latin typeface="Merriweather"/>
                <a:ea typeface="Merriweather"/>
                <a:cs typeface="Merriweather"/>
                <a:sym typeface="Merriweather"/>
              </a:rPr>
              <a:t>Supen potenti velit eros</a:t>
            </a:r>
            <a:endParaRPr sz="1700">
              <a:latin typeface="Merriweather"/>
              <a:ea typeface="Merriweather"/>
              <a:cs typeface="Merriweather"/>
              <a:sym typeface="Merriweather"/>
            </a:endParaRPr>
          </a:p>
        </p:txBody>
      </p:sp>
      <p:sp>
        <p:nvSpPr>
          <p:cNvPr id="195" name="Google Shape;195;p17"/>
          <p:cNvSpPr txBox="1"/>
          <p:nvPr/>
        </p:nvSpPr>
        <p:spPr>
          <a:xfrm>
            <a:off x="2103600" y="4852385"/>
            <a:ext cx="1564200" cy="5481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sz="800">
                <a:latin typeface="Open Sans"/>
                <a:ea typeface="Open Sans"/>
                <a:cs typeface="Open Sans"/>
                <a:sym typeface="Open Sans"/>
              </a:rPr>
              <a:t>Nulla cursus magna eros, aliquam massa placerat ultrices sit amet iaculis neque suscipit Aliquam vel sem arcu. </a:t>
            </a:r>
            <a:endParaRPr sz="800">
              <a:latin typeface="Open Sans"/>
              <a:ea typeface="Open Sans"/>
              <a:cs typeface="Open Sans"/>
              <a:sym typeface="Open Sans"/>
            </a:endParaRPr>
          </a:p>
        </p:txBody>
      </p:sp>
      <p:sp>
        <p:nvSpPr>
          <p:cNvPr id="196" name="Google Shape;196;p17"/>
          <p:cNvSpPr txBox="1"/>
          <p:nvPr/>
        </p:nvSpPr>
        <p:spPr>
          <a:xfrm>
            <a:off x="2103600" y="5533410"/>
            <a:ext cx="1564200" cy="5481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sz="800">
                <a:latin typeface="Open Sans"/>
                <a:ea typeface="Open Sans"/>
                <a:cs typeface="Open Sans"/>
                <a:sym typeface="Open Sans"/>
              </a:rPr>
              <a:t>Mauris fringilla lacus et auctor iaculis. Nam tincidunt euismod dui sit amet eleifend. Pellentesque enim odio.</a:t>
            </a:r>
            <a:endParaRPr sz="800">
              <a:latin typeface="Open Sans"/>
              <a:ea typeface="Open Sans"/>
              <a:cs typeface="Open Sans"/>
              <a:sym typeface="Open Sans"/>
            </a:endParaRPr>
          </a:p>
        </p:txBody>
      </p:sp>
      <p:sp>
        <p:nvSpPr>
          <p:cNvPr id="197" name="Google Shape;197;p17"/>
          <p:cNvSpPr txBox="1"/>
          <p:nvPr/>
        </p:nvSpPr>
        <p:spPr>
          <a:xfrm>
            <a:off x="2103600" y="6214460"/>
            <a:ext cx="1564200" cy="5481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sz="800">
                <a:latin typeface="Open Sans"/>
                <a:ea typeface="Open Sans"/>
                <a:cs typeface="Open Sans"/>
                <a:sym typeface="Open Sans"/>
              </a:rPr>
              <a:t>Libero nec, tincidunt tempor purus. Suspendisse potenti. Curabitur velit eros, tempus ac eleifend vestibulum, dapib nec.</a:t>
            </a:r>
            <a:endParaRPr sz="800">
              <a:latin typeface="Open Sans"/>
              <a:ea typeface="Open Sans"/>
              <a:cs typeface="Open Sans"/>
              <a:sym typeface="Open Sans"/>
            </a:endParaRPr>
          </a:p>
        </p:txBody>
      </p:sp>
      <p:sp>
        <p:nvSpPr>
          <p:cNvPr id="198" name="Google Shape;198;p17"/>
          <p:cNvSpPr txBox="1"/>
          <p:nvPr/>
        </p:nvSpPr>
        <p:spPr>
          <a:xfrm>
            <a:off x="2103600" y="6895135"/>
            <a:ext cx="1564200" cy="5481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sz="800">
                <a:latin typeface="Open Sans"/>
                <a:ea typeface="Open Sans"/>
                <a:cs typeface="Open Sans"/>
                <a:sym typeface="Open Sans"/>
              </a:rPr>
              <a:t>Maecenas posuere justo vitae cursus rutrum. Integer vitae cursus sem, et ullamcorper</a:t>
            </a:r>
            <a:endParaRPr sz="800">
              <a:latin typeface="Open Sans"/>
              <a:ea typeface="Open Sans"/>
              <a:cs typeface="Open Sans"/>
              <a:sym typeface="Open Sans"/>
            </a:endParaRPr>
          </a:p>
          <a:p>
            <a:pPr indent="0" lvl="0" marL="0" rtl="0" algn="l">
              <a:lnSpc>
                <a:spcPct val="115000"/>
              </a:lnSpc>
              <a:spcBef>
                <a:spcPts val="0"/>
              </a:spcBef>
              <a:spcAft>
                <a:spcPts val="0"/>
              </a:spcAft>
              <a:buNone/>
            </a:pPr>
            <a:r>
              <a:rPr lang="ru" sz="800">
                <a:latin typeface="Open Sans"/>
                <a:ea typeface="Open Sans"/>
                <a:cs typeface="Open Sans"/>
                <a:sym typeface="Open Sans"/>
              </a:rPr>
              <a:t>Duis vitae tristique augue.</a:t>
            </a:r>
            <a:endParaRPr sz="800">
              <a:latin typeface="Open Sans"/>
              <a:ea typeface="Open Sans"/>
              <a:cs typeface="Open Sans"/>
              <a:sym typeface="Open Sans"/>
            </a:endParaRPr>
          </a:p>
        </p:txBody>
      </p:sp>
      <p:sp>
        <p:nvSpPr>
          <p:cNvPr id="199" name="Google Shape;199;p17"/>
          <p:cNvSpPr txBox="1"/>
          <p:nvPr/>
        </p:nvSpPr>
        <p:spPr>
          <a:xfrm>
            <a:off x="2103600" y="7576210"/>
            <a:ext cx="1564200" cy="5481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sz="800">
                <a:latin typeface="Open Sans"/>
                <a:ea typeface="Open Sans"/>
                <a:cs typeface="Open Sans"/>
                <a:sym typeface="Open Sans"/>
              </a:rPr>
              <a:t>Suspendisse eleifend viverra lectus a consectetur. Mauris iaculis, velit non egestas fringilla, urna dolor congue eros.</a:t>
            </a:r>
            <a:endParaRPr sz="800">
              <a:latin typeface="Open Sans"/>
              <a:ea typeface="Open Sans"/>
              <a:cs typeface="Open Sans"/>
              <a:sym typeface="Open Sans"/>
            </a:endParaRPr>
          </a:p>
        </p:txBody>
      </p:sp>
      <p:sp>
        <p:nvSpPr>
          <p:cNvPr id="200" name="Google Shape;200;p17"/>
          <p:cNvSpPr txBox="1"/>
          <p:nvPr/>
        </p:nvSpPr>
        <p:spPr>
          <a:xfrm>
            <a:off x="2103600" y="8261560"/>
            <a:ext cx="1564200" cy="5481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sz="800">
                <a:latin typeface="Open Sans"/>
                <a:ea typeface="Open Sans"/>
                <a:cs typeface="Open Sans"/>
                <a:sym typeface="Open Sans"/>
              </a:rPr>
              <a:t>Nulla cursus magna eros, sit amet iaculis neque suscipit et. Vivamus molestie sapien velit, at tristique tellus facilisis at.</a:t>
            </a:r>
            <a:endParaRPr sz="800">
              <a:latin typeface="Open Sans"/>
              <a:ea typeface="Open Sans"/>
              <a:cs typeface="Open Sans"/>
              <a:sym typeface="Open Sans"/>
            </a:endParaRPr>
          </a:p>
        </p:txBody>
      </p:sp>
      <p:sp>
        <p:nvSpPr>
          <p:cNvPr id="201" name="Google Shape;201;p17"/>
          <p:cNvSpPr txBox="1"/>
          <p:nvPr/>
        </p:nvSpPr>
        <p:spPr>
          <a:xfrm>
            <a:off x="2103600" y="8942610"/>
            <a:ext cx="1564200" cy="5481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sz="800">
                <a:latin typeface="Open Sans"/>
                <a:ea typeface="Open Sans"/>
                <a:cs typeface="Open Sans"/>
                <a:sym typeface="Open Sans"/>
              </a:rPr>
              <a:t>Maecenas venenatis lectus quis est consectetur, sed finibus felis faucibus. Maecenas tempor justo ipsum, ut semper.</a:t>
            </a:r>
            <a:endParaRPr sz="800">
              <a:latin typeface="Open Sans"/>
              <a:ea typeface="Open Sans"/>
              <a:cs typeface="Open Sans"/>
              <a:sym typeface="Open Sans"/>
            </a:endParaRPr>
          </a:p>
        </p:txBody>
      </p:sp>
      <p:sp>
        <p:nvSpPr>
          <p:cNvPr id="202" name="Google Shape;202;p17"/>
          <p:cNvSpPr txBox="1"/>
          <p:nvPr/>
        </p:nvSpPr>
        <p:spPr>
          <a:xfrm>
            <a:off x="347925" y="10052938"/>
            <a:ext cx="1564200" cy="1230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i="1" lang="ru" sz="800">
                <a:solidFill>
                  <a:schemeClr val="dk1"/>
                </a:solidFill>
                <a:latin typeface="Open Sans"/>
                <a:ea typeface="Open Sans"/>
                <a:cs typeface="Open Sans"/>
                <a:sym typeface="Open Sans"/>
              </a:rPr>
              <a:t>Sit amet iaculis neque suscipit et.</a:t>
            </a:r>
            <a:endParaRPr i="1" sz="800">
              <a:latin typeface="Open Sans"/>
              <a:ea typeface="Open Sans"/>
              <a:cs typeface="Open Sans"/>
              <a:sym typeface="Open Sans"/>
            </a:endParaRPr>
          </a:p>
        </p:txBody>
      </p:sp>
      <p:sp>
        <p:nvSpPr>
          <p:cNvPr id="203" name="Google Shape;203;p17"/>
          <p:cNvSpPr txBox="1"/>
          <p:nvPr/>
        </p:nvSpPr>
        <p:spPr>
          <a:xfrm>
            <a:off x="2103600" y="9623922"/>
            <a:ext cx="1564200" cy="5481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sz="800">
                <a:latin typeface="Open Sans"/>
                <a:ea typeface="Open Sans"/>
                <a:cs typeface="Open Sans"/>
                <a:sym typeface="Open Sans"/>
              </a:rPr>
              <a:t>Maecenas venenatis lectus quis est consectetur, sed finibus felis faucibus. Maecenas tempor justo ipsum, ut semper.</a:t>
            </a:r>
            <a:endParaRPr sz="800">
              <a:latin typeface="Open Sans"/>
              <a:ea typeface="Open Sans"/>
              <a:cs typeface="Open Sans"/>
              <a:sym typeface="Open Sans"/>
            </a:endParaRPr>
          </a:p>
        </p:txBody>
      </p:sp>
      <p:sp>
        <p:nvSpPr>
          <p:cNvPr id="204" name="Google Shape;204;p17"/>
          <p:cNvSpPr txBox="1"/>
          <p:nvPr/>
        </p:nvSpPr>
        <p:spPr>
          <a:xfrm>
            <a:off x="2100525" y="4172122"/>
            <a:ext cx="1564200" cy="5481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sz="800">
                <a:latin typeface="Open Sans"/>
                <a:ea typeface="Open Sans"/>
                <a:cs typeface="Open Sans"/>
                <a:sym typeface="Open Sans"/>
              </a:rPr>
              <a:t>Nulla cursus magna eros, aliquam massa placerat ultrices sit amet iaculis neque suscipit Aliquam vel sem arcu. </a:t>
            </a:r>
            <a:endParaRPr sz="800">
              <a:latin typeface="Open Sans"/>
              <a:ea typeface="Open Sans"/>
              <a:cs typeface="Open Sans"/>
              <a:sym typeface="Open Sans"/>
            </a:endParaRPr>
          </a:p>
        </p:txBody>
      </p:sp>
      <p:sp>
        <p:nvSpPr>
          <p:cNvPr id="205" name="Google Shape;205;p17"/>
          <p:cNvSpPr txBox="1"/>
          <p:nvPr/>
        </p:nvSpPr>
        <p:spPr>
          <a:xfrm>
            <a:off x="3851850" y="1733372"/>
            <a:ext cx="1564200" cy="5481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sz="800">
                <a:latin typeface="Open Sans"/>
                <a:ea typeface="Open Sans"/>
                <a:cs typeface="Open Sans"/>
                <a:sym typeface="Open Sans"/>
              </a:rPr>
              <a:t>Nulla cursus magna eros, aliquam massa placerat ultrices sit amet iaculis neque suscipit Aliquam vel sem arcu. </a:t>
            </a:r>
            <a:endParaRPr sz="800">
              <a:latin typeface="Open Sans"/>
              <a:ea typeface="Open Sans"/>
              <a:cs typeface="Open Sans"/>
              <a:sym typeface="Open Sans"/>
            </a:endParaRPr>
          </a:p>
        </p:txBody>
      </p:sp>
      <p:sp>
        <p:nvSpPr>
          <p:cNvPr id="206" name="Google Shape;206;p17"/>
          <p:cNvSpPr txBox="1"/>
          <p:nvPr/>
        </p:nvSpPr>
        <p:spPr>
          <a:xfrm>
            <a:off x="3851850" y="2414397"/>
            <a:ext cx="1564200" cy="5481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sz="800">
                <a:latin typeface="Open Sans"/>
                <a:ea typeface="Open Sans"/>
                <a:cs typeface="Open Sans"/>
                <a:sym typeface="Open Sans"/>
              </a:rPr>
              <a:t>Mauris fringilla lacus et auctor iaculis. Nam tincidunt euismod dui sit amet eleifend. Pellentesque enim rhoncus!</a:t>
            </a:r>
            <a:endParaRPr sz="800">
              <a:latin typeface="Open Sans"/>
              <a:ea typeface="Open Sans"/>
              <a:cs typeface="Open Sans"/>
              <a:sym typeface="Open Sans"/>
            </a:endParaRPr>
          </a:p>
        </p:txBody>
      </p:sp>
      <p:sp>
        <p:nvSpPr>
          <p:cNvPr id="207" name="Google Shape;207;p17"/>
          <p:cNvSpPr txBox="1"/>
          <p:nvPr/>
        </p:nvSpPr>
        <p:spPr>
          <a:xfrm>
            <a:off x="3848775" y="1053110"/>
            <a:ext cx="1564200" cy="5481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sz="800">
                <a:latin typeface="Open Sans"/>
                <a:ea typeface="Open Sans"/>
                <a:cs typeface="Open Sans"/>
                <a:sym typeface="Open Sans"/>
              </a:rPr>
              <a:t>Nulla cursus magna eros, aliquam massa placerat ultrices sit amet iaculis neque suscipit Aliquam vel sem arcu. </a:t>
            </a:r>
            <a:endParaRPr sz="800">
              <a:latin typeface="Open Sans"/>
              <a:ea typeface="Open Sans"/>
              <a:cs typeface="Open Sans"/>
              <a:sym typeface="Open Sans"/>
            </a:endParaRPr>
          </a:p>
        </p:txBody>
      </p:sp>
      <p:sp>
        <p:nvSpPr>
          <p:cNvPr id="208" name="Google Shape;208;p17"/>
          <p:cNvSpPr txBox="1"/>
          <p:nvPr/>
        </p:nvSpPr>
        <p:spPr>
          <a:xfrm>
            <a:off x="3847675" y="3073413"/>
            <a:ext cx="1564200" cy="4617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500">
                <a:latin typeface="Merriweather"/>
                <a:ea typeface="Merriweather"/>
                <a:cs typeface="Merriweather"/>
                <a:sym typeface="Merriweather"/>
              </a:rPr>
              <a:t>Mauris fringilla lacus et auctor</a:t>
            </a:r>
            <a:endParaRPr sz="1300">
              <a:latin typeface="Merriweather"/>
              <a:ea typeface="Merriweather"/>
              <a:cs typeface="Merriweather"/>
              <a:sym typeface="Merriweather"/>
            </a:endParaRPr>
          </a:p>
        </p:txBody>
      </p:sp>
      <p:sp>
        <p:nvSpPr>
          <p:cNvPr id="209" name="Google Shape;209;p17"/>
          <p:cNvSpPr txBox="1"/>
          <p:nvPr/>
        </p:nvSpPr>
        <p:spPr>
          <a:xfrm>
            <a:off x="3848175" y="3641872"/>
            <a:ext cx="1564200" cy="5481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sz="800">
                <a:latin typeface="Open Sans"/>
                <a:ea typeface="Open Sans"/>
                <a:cs typeface="Open Sans"/>
                <a:sym typeface="Open Sans"/>
              </a:rPr>
              <a:t>Mauris fringilla lacus et auctor iaculis. Nam tincidunt euismod dui sit amet eleifend. Pellentesque enim, rhoncus!</a:t>
            </a:r>
            <a:endParaRPr sz="800">
              <a:latin typeface="Open Sans"/>
              <a:ea typeface="Open Sans"/>
              <a:cs typeface="Open Sans"/>
              <a:sym typeface="Open Sans"/>
            </a:endParaRPr>
          </a:p>
        </p:txBody>
      </p:sp>
      <p:sp>
        <p:nvSpPr>
          <p:cNvPr id="210" name="Google Shape;210;p17"/>
          <p:cNvSpPr txBox="1"/>
          <p:nvPr/>
        </p:nvSpPr>
        <p:spPr>
          <a:xfrm>
            <a:off x="3848175" y="4322922"/>
            <a:ext cx="1564200" cy="5481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sz="800">
                <a:latin typeface="Open Sans"/>
                <a:ea typeface="Open Sans"/>
                <a:cs typeface="Open Sans"/>
                <a:sym typeface="Open Sans"/>
              </a:rPr>
              <a:t>Libero nec, tincidunt tempor purus. Suspendisse potenti. Curabitur velit eros, tempus ac eleifend vestibulum, dapib nec.</a:t>
            </a:r>
            <a:endParaRPr sz="800">
              <a:latin typeface="Open Sans"/>
              <a:ea typeface="Open Sans"/>
              <a:cs typeface="Open Sans"/>
              <a:sym typeface="Open Sans"/>
            </a:endParaRPr>
          </a:p>
        </p:txBody>
      </p:sp>
      <p:sp>
        <p:nvSpPr>
          <p:cNvPr id="211" name="Google Shape;211;p17"/>
          <p:cNvSpPr txBox="1"/>
          <p:nvPr/>
        </p:nvSpPr>
        <p:spPr>
          <a:xfrm>
            <a:off x="3848175" y="5003597"/>
            <a:ext cx="1564200" cy="5481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sz="800">
                <a:latin typeface="Open Sans"/>
                <a:ea typeface="Open Sans"/>
                <a:cs typeface="Open Sans"/>
                <a:sym typeface="Open Sans"/>
              </a:rPr>
              <a:t>Maecenas posuere justo vitae cursus rutrum. Integer vitae cursus sem, et ullamcorper lectus. Duis vitae tristique augue.</a:t>
            </a:r>
            <a:endParaRPr sz="800">
              <a:latin typeface="Open Sans"/>
              <a:ea typeface="Open Sans"/>
              <a:cs typeface="Open Sans"/>
              <a:sym typeface="Open Sans"/>
            </a:endParaRPr>
          </a:p>
        </p:txBody>
      </p:sp>
      <p:sp>
        <p:nvSpPr>
          <p:cNvPr id="212" name="Google Shape;212;p17"/>
          <p:cNvSpPr txBox="1"/>
          <p:nvPr/>
        </p:nvSpPr>
        <p:spPr>
          <a:xfrm>
            <a:off x="3848175" y="5684672"/>
            <a:ext cx="1564200" cy="5481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sz="800">
                <a:latin typeface="Open Sans"/>
                <a:ea typeface="Open Sans"/>
                <a:cs typeface="Open Sans"/>
                <a:sym typeface="Open Sans"/>
              </a:rPr>
              <a:t>Suspendisse eleifend viverra lectus a consectetur. Mauris iaculis, velit non egestas fringilla, urna dolor congue eros.</a:t>
            </a:r>
            <a:endParaRPr sz="800">
              <a:latin typeface="Open Sans"/>
              <a:ea typeface="Open Sans"/>
              <a:cs typeface="Open Sans"/>
              <a:sym typeface="Open Sans"/>
            </a:endParaRPr>
          </a:p>
        </p:txBody>
      </p:sp>
      <p:sp>
        <p:nvSpPr>
          <p:cNvPr id="213" name="Google Shape;213;p17"/>
          <p:cNvSpPr txBox="1"/>
          <p:nvPr/>
        </p:nvSpPr>
        <p:spPr>
          <a:xfrm>
            <a:off x="3848175" y="6370022"/>
            <a:ext cx="1564200" cy="5481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sz="800">
                <a:latin typeface="Open Sans"/>
                <a:ea typeface="Open Sans"/>
                <a:cs typeface="Open Sans"/>
                <a:sym typeface="Open Sans"/>
              </a:rPr>
              <a:t>Nulla cursus magna eros, sit amet iaculis neque suscipit et. Vivamus molestie sapien velit, at tristique tellus facilisis at.</a:t>
            </a:r>
            <a:endParaRPr sz="800">
              <a:latin typeface="Open Sans"/>
              <a:ea typeface="Open Sans"/>
              <a:cs typeface="Open Sans"/>
              <a:sym typeface="Open Sans"/>
            </a:endParaRPr>
          </a:p>
        </p:txBody>
      </p:sp>
      <p:sp>
        <p:nvSpPr>
          <p:cNvPr id="214" name="Google Shape;214;p17"/>
          <p:cNvSpPr txBox="1"/>
          <p:nvPr/>
        </p:nvSpPr>
        <p:spPr>
          <a:xfrm>
            <a:off x="3848175" y="7051072"/>
            <a:ext cx="1564200" cy="5481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sz="800">
                <a:latin typeface="Open Sans"/>
                <a:ea typeface="Open Sans"/>
                <a:cs typeface="Open Sans"/>
                <a:sym typeface="Open Sans"/>
              </a:rPr>
              <a:t>Maecenas venenatis lectus quis est consectetur, sed finibus felis faucibus. Maecenas tempor justo ipsum, ut semper.</a:t>
            </a:r>
            <a:endParaRPr sz="800">
              <a:latin typeface="Open Sans"/>
              <a:ea typeface="Open Sans"/>
              <a:cs typeface="Open Sans"/>
              <a:sym typeface="Open Sans"/>
            </a:endParaRPr>
          </a:p>
        </p:txBody>
      </p:sp>
      <p:sp>
        <p:nvSpPr>
          <p:cNvPr id="215" name="Google Shape;215;p17"/>
          <p:cNvSpPr txBox="1"/>
          <p:nvPr/>
        </p:nvSpPr>
        <p:spPr>
          <a:xfrm>
            <a:off x="3847675" y="10052938"/>
            <a:ext cx="1564200" cy="1230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i="1" lang="ru" sz="800">
                <a:solidFill>
                  <a:schemeClr val="dk1"/>
                </a:solidFill>
                <a:latin typeface="Open Sans"/>
                <a:ea typeface="Open Sans"/>
                <a:cs typeface="Open Sans"/>
                <a:sym typeface="Open Sans"/>
              </a:rPr>
              <a:t>Sit amet iaculis neque suscipit et.</a:t>
            </a:r>
            <a:endParaRPr i="1" sz="800">
              <a:latin typeface="Open Sans"/>
              <a:ea typeface="Open Sans"/>
              <a:cs typeface="Open Sans"/>
              <a:sym typeface="Open Sans"/>
            </a:endParaRPr>
          </a:p>
        </p:txBody>
      </p:sp>
      <p:sp>
        <p:nvSpPr>
          <p:cNvPr id="216" name="Google Shape;216;p17"/>
          <p:cNvSpPr/>
          <p:nvPr/>
        </p:nvSpPr>
        <p:spPr>
          <a:xfrm>
            <a:off x="5598000" y="1080000"/>
            <a:ext cx="1602000" cy="9066300"/>
          </a:xfrm>
          <a:prstGeom prst="rect">
            <a:avLst/>
          </a:prstGeom>
          <a:solidFill>
            <a:srgbClr val="EFEFEF"/>
          </a:solidFill>
          <a:ln>
            <a:noFill/>
          </a:ln>
        </p:spPr>
        <p:txBody>
          <a:bodyPr anchorCtr="0" anchor="ctr" bIns="91425" lIns="91425" spcFirstLastPara="1" rIns="0" wrap="square" tIns="91425">
            <a:noAutofit/>
          </a:bodyPr>
          <a:lstStyle/>
          <a:p>
            <a:pPr indent="0" lvl="0" marL="0" rtl="0" algn="l">
              <a:spcBef>
                <a:spcPts val="0"/>
              </a:spcBef>
              <a:spcAft>
                <a:spcPts val="0"/>
              </a:spcAft>
              <a:buNone/>
            </a:pPr>
            <a:r>
              <a:t/>
            </a:r>
            <a:endParaRPr/>
          </a:p>
        </p:txBody>
      </p:sp>
      <p:sp>
        <p:nvSpPr>
          <p:cNvPr id="217" name="Google Shape;217;p17"/>
          <p:cNvSpPr txBox="1"/>
          <p:nvPr/>
        </p:nvSpPr>
        <p:spPr>
          <a:xfrm>
            <a:off x="5699750" y="1154650"/>
            <a:ext cx="1394400" cy="431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a:latin typeface="Merriweather"/>
                <a:ea typeface="Merriweather"/>
                <a:cs typeface="Merriweather"/>
                <a:sym typeface="Merriweather"/>
              </a:rPr>
              <a:t>Lacus et auctor iaculis placerat</a:t>
            </a:r>
            <a:endParaRPr sz="1200">
              <a:latin typeface="Merriweather"/>
              <a:ea typeface="Merriweather"/>
              <a:cs typeface="Merriweather"/>
              <a:sym typeface="Merriweather"/>
            </a:endParaRPr>
          </a:p>
        </p:txBody>
      </p:sp>
      <p:pic>
        <p:nvPicPr>
          <p:cNvPr id="218" name="Google Shape;218;p17"/>
          <p:cNvPicPr preferRelativeResize="0"/>
          <p:nvPr/>
        </p:nvPicPr>
        <p:blipFill>
          <a:blip r:embed="rId6">
            <a:alphaModFix/>
          </a:blip>
          <a:stretch>
            <a:fillRect/>
          </a:stretch>
        </p:blipFill>
        <p:spPr>
          <a:xfrm>
            <a:off x="5699750" y="1648550"/>
            <a:ext cx="1394400" cy="1860391"/>
          </a:xfrm>
          <a:prstGeom prst="rect">
            <a:avLst/>
          </a:prstGeom>
          <a:noFill/>
          <a:ln>
            <a:noFill/>
          </a:ln>
        </p:spPr>
      </p:pic>
      <p:sp>
        <p:nvSpPr>
          <p:cNvPr id="219" name="Google Shape;219;p17"/>
          <p:cNvSpPr txBox="1"/>
          <p:nvPr/>
        </p:nvSpPr>
        <p:spPr>
          <a:xfrm>
            <a:off x="5699750" y="3579150"/>
            <a:ext cx="1564200" cy="1230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i="1" lang="ru" sz="800">
                <a:solidFill>
                  <a:schemeClr val="dk1"/>
                </a:solidFill>
                <a:latin typeface="Open Sans"/>
                <a:ea typeface="Open Sans"/>
                <a:cs typeface="Open Sans"/>
                <a:sym typeface="Open Sans"/>
              </a:rPr>
              <a:t>Sit amet iaculis neque suscipit.</a:t>
            </a:r>
            <a:endParaRPr i="1" sz="800">
              <a:latin typeface="Open Sans"/>
              <a:ea typeface="Open Sans"/>
              <a:cs typeface="Open Sans"/>
              <a:sym typeface="Open Sans"/>
            </a:endParaRPr>
          </a:p>
        </p:txBody>
      </p:sp>
      <p:sp>
        <p:nvSpPr>
          <p:cNvPr id="220" name="Google Shape;220;p17"/>
          <p:cNvSpPr txBox="1"/>
          <p:nvPr/>
        </p:nvSpPr>
        <p:spPr>
          <a:xfrm>
            <a:off x="5699750" y="3770338"/>
            <a:ext cx="1394400" cy="63540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800">
                <a:latin typeface="Open Sans"/>
                <a:ea typeface="Open Sans"/>
                <a:cs typeface="Open Sans"/>
                <a:sym typeface="Open Sans"/>
              </a:rPr>
              <a:t>Aliquam vel sem arcu. Mauris fringilla lacus et auctor iaculis. Nam tincidunt euismod dui sit amet eleifend. Pellentesque enim odio, rhoncus ac libero nec, tincidunt tempor purus. Suspendisse potenti. Curabitur velit eros, tempus ac eleifend vestibulum, dapibus nec libero. Maecenas posuere justo vitae cursus rutrum. Integer vitae cursus sem, et ullamcorper lectus. Duis vitae tristique augue. </a:t>
            </a:r>
            <a:endParaRPr sz="800">
              <a:latin typeface="Open Sans"/>
              <a:ea typeface="Open Sans"/>
              <a:cs typeface="Open Sans"/>
              <a:sym typeface="Open Sans"/>
            </a:endParaRPr>
          </a:p>
          <a:p>
            <a:pPr indent="0" lvl="0" marL="0" rtl="0" algn="just">
              <a:lnSpc>
                <a:spcPct val="115000"/>
              </a:lnSpc>
              <a:spcBef>
                <a:spcPts val="0"/>
              </a:spcBef>
              <a:spcAft>
                <a:spcPts val="0"/>
              </a:spcAft>
              <a:buNone/>
            </a:pPr>
            <a:r>
              <a:rPr lang="ru" sz="800">
                <a:latin typeface="Open Sans"/>
                <a:ea typeface="Open Sans"/>
                <a:cs typeface="Open Sans"/>
                <a:sym typeface="Open Sans"/>
              </a:rPr>
              <a:t>Suspendisse eleifend viverra lectus a consectetur. Mauris iaculis, velit non egestas fringilla, urna dolor congue eros, at tempus libero mi eu ex. Praesent id gravida nisi.</a:t>
            </a:r>
            <a:endParaRPr sz="800">
              <a:latin typeface="Open Sans"/>
              <a:ea typeface="Open Sans"/>
              <a:cs typeface="Open Sans"/>
              <a:sym typeface="Open Sans"/>
            </a:endParaRPr>
          </a:p>
          <a:p>
            <a:pPr indent="0" lvl="0" marL="0" rtl="0" algn="just">
              <a:lnSpc>
                <a:spcPct val="115000"/>
              </a:lnSpc>
              <a:spcBef>
                <a:spcPts val="0"/>
              </a:spcBef>
              <a:spcAft>
                <a:spcPts val="0"/>
              </a:spcAft>
              <a:buNone/>
            </a:pPr>
            <a:r>
              <a:rPr lang="ru" sz="800">
                <a:latin typeface="Open Sans"/>
                <a:ea typeface="Open Sans"/>
                <a:cs typeface="Open Sans"/>
                <a:sym typeface="Open Sans"/>
              </a:rPr>
              <a:t>In hac habitasse platea dictumst. Vivamus nec enim vel ante aliquet laoreet. Quisque semper vulputate eros, id ornare leo dignissim accumsan. Fusce efficitur est bibendum libero facilisis eleifend. Integer gravida dui eget egestas dictum. Class aptent taciti sociosqu ad litora torquent per conubia nostra, per inceptos himenaeos. Cras quis ante in turpis efficitur malesuada. Suspendisse consectetur pulvinar odio, eget aliquam massa placerat ultrices. Morbi nec est quis eros gravida pretium.</a:t>
            </a:r>
            <a:endParaRPr sz="800">
              <a:latin typeface="Open Sans"/>
              <a:ea typeface="Open Sans"/>
              <a:cs typeface="Open Sans"/>
              <a:sym typeface="Open Sans"/>
            </a:endParaRPr>
          </a:p>
          <a:p>
            <a:pPr indent="0" lvl="0" marL="0" rtl="0" algn="just">
              <a:lnSpc>
                <a:spcPct val="115000"/>
              </a:lnSpc>
              <a:spcBef>
                <a:spcPts val="0"/>
              </a:spcBef>
              <a:spcAft>
                <a:spcPts val="0"/>
              </a:spcAft>
              <a:buNone/>
            </a:pPr>
            <a:r>
              <a:rPr lang="ru" sz="800">
                <a:latin typeface="Open Sans"/>
                <a:ea typeface="Open Sans"/>
                <a:cs typeface="Open Sans"/>
                <a:sym typeface="Open Sans"/>
              </a:rPr>
              <a:t>Nulla cursus magna eros, sit amet iaculis neque suscipit et. Vivamus molestie sapien velit, at tristique.</a:t>
            </a:r>
            <a:endParaRPr sz="800">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18"/>
          <p:cNvSpPr txBox="1"/>
          <p:nvPr/>
        </p:nvSpPr>
        <p:spPr>
          <a:xfrm>
            <a:off x="364325" y="823972"/>
            <a:ext cx="1564200" cy="25305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800">
                <a:latin typeface="Open Sans"/>
                <a:ea typeface="Open Sans"/>
                <a:cs typeface="Open Sans"/>
                <a:sym typeface="Open Sans"/>
              </a:rPr>
              <a:t>Nulla cursus magna eros, aliquam massa placerat ultrices sit amet iaculis neque suscipit Aliquam vel sem arcu. Mauris fringilla lacus et auctor iaculis. Nam tincidunt euismod dui sit amet eleifend. Pellentesque enim odio, rhoncus ac libero nec, tincidunt tempor purus. Suspendisse potenti. Curabitur velit eros, tempus ac eleifend vestibulum, dapibus nec libero. Maecenas posuere justo vitae cursus rutrum. Integer vitae cursus sem, et ullamcorper lectus. Duis vitae tristique augue. Suspendisse eleifend viverra lectus a consectetur.</a:t>
            </a:r>
            <a:endParaRPr sz="800">
              <a:latin typeface="Open Sans"/>
              <a:ea typeface="Open Sans"/>
              <a:cs typeface="Open Sans"/>
              <a:sym typeface="Open Sans"/>
            </a:endParaRPr>
          </a:p>
        </p:txBody>
      </p:sp>
      <p:cxnSp>
        <p:nvCxnSpPr>
          <p:cNvPr id="226" name="Google Shape;226;p18"/>
          <p:cNvCxnSpPr/>
          <p:nvPr/>
        </p:nvCxnSpPr>
        <p:spPr>
          <a:xfrm>
            <a:off x="364325" y="10332000"/>
            <a:ext cx="6827100" cy="0"/>
          </a:xfrm>
          <a:prstGeom prst="straightConnector1">
            <a:avLst/>
          </a:prstGeom>
          <a:noFill/>
          <a:ln cap="flat" cmpd="sng" w="9525">
            <a:solidFill>
              <a:srgbClr val="666666"/>
            </a:solidFill>
            <a:prstDash val="solid"/>
            <a:round/>
            <a:headEnd len="med" w="med" type="none"/>
            <a:tailEnd len="med" w="med" type="none"/>
          </a:ln>
        </p:spPr>
      </p:cxnSp>
      <p:sp>
        <p:nvSpPr>
          <p:cNvPr id="227" name="Google Shape;227;p18"/>
          <p:cNvSpPr txBox="1"/>
          <p:nvPr/>
        </p:nvSpPr>
        <p:spPr>
          <a:xfrm>
            <a:off x="361950" y="10332000"/>
            <a:ext cx="1564200" cy="270000"/>
          </a:xfrm>
          <a:prstGeom prst="rect">
            <a:avLst/>
          </a:prstGeom>
          <a:noFill/>
          <a:ln>
            <a:noFill/>
          </a:ln>
        </p:spPr>
        <p:txBody>
          <a:bodyPr anchorCtr="0" anchor="t" bIns="91425" lIns="0" spcFirstLastPara="1" rIns="91425" wrap="square" tIns="54000">
            <a:spAutoFit/>
          </a:bodyPr>
          <a:lstStyle/>
          <a:p>
            <a:pPr indent="0" lvl="0" marL="0" rtl="0" algn="l">
              <a:spcBef>
                <a:spcPts val="0"/>
              </a:spcBef>
              <a:spcAft>
                <a:spcPts val="0"/>
              </a:spcAft>
              <a:buNone/>
            </a:pPr>
            <a:r>
              <a:rPr lang="ru" sz="800">
                <a:solidFill>
                  <a:srgbClr val="666666"/>
                </a:solidFill>
                <a:latin typeface="Merriweather"/>
                <a:ea typeface="Merriweather"/>
                <a:cs typeface="Merriweather"/>
                <a:sym typeface="Merriweather"/>
              </a:rPr>
              <a:t>19 August 2021</a:t>
            </a:r>
            <a:endParaRPr sz="800">
              <a:solidFill>
                <a:srgbClr val="666666"/>
              </a:solidFill>
              <a:latin typeface="Merriweather"/>
              <a:ea typeface="Merriweather"/>
              <a:cs typeface="Merriweather"/>
              <a:sym typeface="Merriweather"/>
            </a:endParaRPr>
          </a:p>
        </p:txBody>
      </p:sp>
      <p:sp>
        <p:nvSpPr>
          <p:cNvPr id="228" name="Google Shape;228;p18"/>
          <p:cNvSpPr txBox="1"/>
          <p:nvPr/>
        </p:nvSpPr>
        <p:spPr>
          <a:xfrm>
            <a:off x="2980025" y="10332000"/>
            <a:ext cx="1564200" cy="270000"/>
          </a:xfrm>
          <a:prstGeom prst="rect">
            <a:avLst/>
          </a:prstGeom>
          <a:noFill/>
          <a:ln>
            <a:noFill/>
          </a:ln>
        </p:spPr>
        <p:txBody>
          <a:bodyPr anchorCtr="0" anchor="t" bIns="91425" lIns="0" spcFirstLastPara="1" rIns="91425" wrap="square" tIns="54000">
            <a:spAutoFit/>
          </a:bodyPr>
          <a:lstStyle/>
          <a:p>
            <a:pPr indent="0" lvl="0" marL="0" rtl="0" algn="ctr">
              <a:spcBef>
                <a:spcPts val="0"/>
              </a:spcBef>
              <a:spcAft>
                <a:spcPts val="0"/>
              </a:spcAft>
              <a:buNone/>
            </a:pPr>
            <a:r>
              <a:rPr lang="ru" sz="800">
                <a:solidFill>
                  <a:srgbClr val="666666"/>
                </a:solidFill>
                <a:latin typeface="Merriweather"/>
                <a:ea typeface="Merriweather"/>
                <a:cs typeface="Merriweather"/>
                <a:sym typeface="Merriweather"/>
              </a:rPr>
              <a:t>Bright days</a:t>
            </a:r>
            <a:endParaRPr sz="800">
              <a:solidFill>
                <a:srgbClr val="666666"/>
              </a:solidFill>
              <a:latin typeface="Merriweather"/>
              <a:ea typeface="Merriweather"/>
              <a:cs typeface="Merriweather"/>
              <a:sym typeface="Merriweather"/>
            </a:endParaRPr>
          </a:p>
        </p:txBody>
      </p:sp>
      <p:sp>
        <p:nvSpPr>
          <p:cNvPr id="229" name="Google Shape;229;p18"/>
          <p:cNvSpPr txBox="1"/>
          <p:nvPr/>
        </p:nvSpPr>
        <p:spPr>
          <a:xfrm>
            <a:off x="5953125" y="10332000"/>
            <a:ext cx="1246800" cy="270000"/>
          </a:xfrm>
          <a:prstGeom prst="rect">
            <a:avLst/>
          </a:prstGeom>
          <a:noFill/>
          <a:ln>
            <a:noFill/>
          </a:ln>
        </p:spPr>
        <p:txBody>
          <a:bodyPr anchorCtr="0" anchor="t" bIns="91425" lIns="0" spcFirstLastPara="1" rIns="0" wrap="square" tIns="54000">
            <a:spAutoFit/>
          </a:bodyPr>
          <a:lstStyle/>
          <a:p>
            <a:pPr indent="0" lvl="0" marL="0" rtl="0" algn="r">
              <a:spcBef>
                <a:spcPts val="0"/>
              </a:spcBef>
              <a:spcAft>
                <a:spcPts val="0"/>
              </a:spcAft>
              <a:buNone/>
            </a:pPr>
            <a:r>
              <a:rPr lang="ru" sz="800">
                <a:solidFill>
                  <a:srgbClr val="666666"/>
                </a:solidFill>
                <a:latin typeface="Merriweather"/>
                <a:ea typeface="Merriweather"/>
                <a:cs typeface="Merriweather"/>
                <a:sym typeface="Merriweather"/>
              </a:rPr>
              <a:t>Page 6</a:t>
            </a:r>
            <a:endParaRPr sz="800">
              <a:solidFill>
                <a:srgbClr val="666666"/>
              </a:solidFill>
              <a:latin typeface="Merriweather"/>
              <a:ea typeface="Merriweather"/>
              <a:cs typeface="Merriweather"/>
              <a:sym typeface="Merriweather"/>
            </a:endParaRPr>
          </a:p>
        </p:txBody>
      </p:sp>
      <p:sp>
        <p:nvSpPr>
          <p:cNvPr id="230" name="Google Shape;230;p18"/>
          <p:cNvSpPr txBox="1"/>
          <p:nvPr/>
        </p:nvSpPr>
        <p:spPr>
          <a:xfrm>
            <a:off x="361950" y="3609625"/>
            <a:ext cx="5060100" cy="400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2600">
                <a:latin typeface="Merriweather"/>
                <a:ea typeface="Merriweather"/>
                <a:cs typeface="Merriweather"/>
                <a:sym typeface="Merriweather"/>
              </a:rPr>
              <a:t>Healing dried fruits and nuts</a:t>
            </a:r>
            <a:endParaRPr sz="2600">
              <a:latin typeface="Merriweather"/>
              <a:ea typeface="Merriweather"/>
              <a:cs typeface="Merriweather"/>
              <a:sym typeface="Merriweather"/>
            </a:endParaRPr>
          </a:p>
        </p:txBody>
      </p:sp>
      <p:sp>
        <p:nvSpPr>
          <p:cNvPr id="231" name="Google Shape;231;p18"/>
          <p:cNvSpPr txBox="1"/>
          <p:nvPr/>
        </p:nvSpPr>
        <p:spPr>
          <a:xfrm>
            <a:off x="364325" y="5466347"/>
            <a:ext cx="1564200" cy="13977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800">
                <a:latin typeface="Open Sans"/>
                <a:ea typeface="Open Sans"/>
                <a:cs typeface="Open Sans"/>
                <a:sym typeface="Open Sans"/>
              </a:rPr>
              <a:t>Morbi nec est quis eros gravida pretium. Nulla cursus magna eros, sit amet iaculis neque suscipit et. Vivamus molestie sapien velit, at tristique tellus facilisis at. Maecenas venenatis lectus quis est consectetur, sed finibus felis faucibus. Maecenas tempor justo ipsum, ut semper nisi rutrum.</a:t>
            </a:r>
            <a:endParaRPr sz="800">
              <a:latin typeface="Open Sans"/>
              <a:ea typeface="Open Sans"/>
              <a:cs typeface="Open Sans"/>
              <a:sym typeface="Open Sans"/>
            </a:endParaRPr>
          </a:p>
        </p:txBody>
      </p:sp>
      <p:sp>
        <p:nvSpPr>
          <p:cNvPr id="232" name="Google Shape;232;p18"/>
          <p:cNvSpPr txBox="1"/>
          <p:nvPr/>
        </p:nvSpPr>
        <p:spPr>
          <a:xfrm>
            <a:off x="3845250" y="4053388"/>
            <a:ext cx="1564200" cy="523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700">
                <a:latin typeface="Merriweather"/>
                <a:ea typeface="Merriweather"/>
                <a:cs typeface="Merriweather"/>
                <a:sym typeface="Merriweather"/>
              </a:rPr>
              <a:t>Сonsectetur pulvinar odio</a:t>
            </a:r>
            <a:endParaRPr sz="1700">
              <a:latin typeface="Merriweather"/>
              <a:ea typeface="Merriweather"/>
              <a:cs typeface="Merriweather"/>
              <a:sym typeface="Merriweather"/>
            </a:endParaRPr>
          </a:p>
        </p:txBody>
      </p:sp>
      <p:sp>
        <p:nvSpPr>
          <p:cNvPr id="233" name="Google Shape;233;p18"/>
          <p:cNvSpPr txBox="1"/>
          <p:nvPr/>
        </p:nvSpPr>
        <p:spPr>
          <a:xfrm>
            <a:off x="2103600" y="4070485"/>
            <a:ext cx="1564200" cy="18225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800">
                <a:latin typeface="Open Sans"/>
                <a:ea typeface="Open Sans"/>
                <a:cs typeface="Open Sans"/>
                <a:sym typeface="Open Sans"/>
              </a:rPr>
              <a:t>suspendisse eleifend viverra lectus a consectetur. Mauris iaculis, velit non egestas fringilla, urna dolor congue eros, at tempus libero mi eu ex. Praesent id gravida nisi.</a:t>
            </a:r>
            <a:endParaRPr sz="800">
              <a:latin typeface="Open Sans"/>
              <a:ea typeface="Open Sans"/>
              <a:cs typeface="Open Sans"/>
              <a:sym typeface="Open Sans"/>
            </a:endParaRPr>
          </a:p>
          <a:p>
            <a:pPr indent="0" lvl="0" marL="0" rtl="0" algn="just">
              <a:lnSpc>
                <a:spcPct val="115000"/>
              </a:lnSpc>
              <a:spcBef>
                <a:spcPts val="0"/>
              </a:spcBef>
              <a:spcAft>
                <a:spcPts val="0"/>
              </a:spcAft>
              <a:buNone/>
            </a:pPr>
            <a:r>
              <a:rPr lang="ru" sz="800">
                <a:latin typeface="Open Sans"/>
                <a:ea typeface="Open Sans"/>
                <a:cs typeface="Open Sans"/>
                <a:sym typeface="Open Sans"/>
              </a:rPr>
              <a:t>In hac habitasse platea dictumst. Vivamus nec enim vel ante aliquet laoreet. Vivamus molestie sapien velit, at tristique tellus facilisis at Quisque semper vulputate eros, id ornare leo dignissim accumsan.</a:t>
            </a:r>
            <a:endParaRPr sz="800">
              <a:latin typeface="Open Sans"/>
              <a:ea typeface="Open Sans"/>
              <a:cs typeface="Open Sans"/>
              <a:sym typeface="Open Sans"/>
            </a:endParaRPr>
          </a:p>
        </p:txBody>
      </p:sp>
      <p:sp>
        <p:nvSpPr>
          <p:cNvPr id="234" name="Google Shape;234;p18"/>
          <p:cNvSpPr txBox="1"/>
          <p:nvPr/>
        </p:nvSpPr>
        <p:spPr>
          <a:xfrm>
            <a:off x="359550" y="9628935"/>
            <a:ext cx="1564200" cy="5481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800">
                <a:latin typeface="Open Sans"/>
                <a:ea typeface="Open Sans"/>
                <a:cs typeface="Open Sans"/>
                <a:sym typeface="Open Sans"/>
              </a:rPr>
              <a:t>Maecenas venenatis lectus quis est consectetur, sed finibus felis faucibus. Maecenas tempor justo ipsum, ut semper.</a:t>
            </a:r>
            <a:endParaRPr sz="800">
              <a:latin typeface="Open Sans"/>
              <a:ea typeface="Open Sans"/>
              <a:cs typeface="Open Sans"/>
              <a:sym typeface="Open Sans"/>
            </a:endParaRPr>
          </a:p>
        </p:txBody>
      </p:sp>
      <p:sp>
        <p:nvSpPr>
          <p:cNvPr id="235" name="Google Shape;235;p18"/>
          <p:cNvSpPr txBox="1"/>
          <p:nvPr/>
        </p:nvSpPr>
        <p:spPr>
          <a:xfrm>
            <a:off x="3847675" y="3206213"/>
            <a:ext cx="1564200" cy="1230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i="1" lang="ru" sz="800">
                <a:solidFill>
                  <a:schemeClr val="dk1"/>
                </a:solidFill>
                <a:latin typeface="Open Sans"/>
                <a:ea typeface="Open Sans"/>
                <a:cs typeface="Open Sans"/>
                <a:sym typeface="Open Sans"/>
              </a:rPr>
              <a:t>Spendisse sectetur pulvinar odio.</a:t>
            </a:r>
            <a:endParaRPr i="1" sz="800">
              <a:latin typeface="Open Sans"/>
              <a:ea typeface="Open Sans"/>
              <a:cs typeface="Open Sans"/>
              <a:sym typeface="Open Sans"/>
            </a:endParaRPr>
          </a:p>
        </p:txBody>
      </p:sp>
      <p:sp>
        <p:nvSpPr>
          <p:cNvPr id="236" name="Google Shape;236;p18"/>
          <p:cNvSpPr txBox="1"/>
          <p:nvPr/>
        </p:nvSpPr>
        <p:spPr>
          <a:xfrm>
            <a:off x="2103600" y="8364397"/>
            <a:ext cx="1564200" cy="19641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Clr>
                <a:schemeClr val="dk1"/>
              </a:buClr>
              <a:buSzPts val="1100"/>
              <a:buFont typeface="Arial"/>
              <a:buNone/>
            </a:pPr>
            <a:r>
              <a:rPr lang="ru" sz="800">
                <a:solidFill>
                  <a:schemeClr val="dk1"/>
                </a:solidFill>
                <a:latin typeface="Open Sans"/>
                <a:ea typeface="Open Sans"/>
                <a:cs typeface="Open Sans"/>
                <a:sym typeface="Open Sans"/>
              </a:rPr>
              <a:t>Nulla cursus magna eros, aliquam massa placerat ultrices sit amet iaculis neque suscipit Aliquam vel sem arcu. Mauris fringilla lacus et auctor iaculis. Nam tincidunt euismod dui sit amet eleifend. Pellentesque enim odio, rhoncus ac libero nec, tincidunt tempor purus. Suspendisse potenti. Curabitur velit eros, tempus ac eleifend vestibulum, dapibus nec libero. Maecenas posuere justo vitae</a:t>
            </a:r>
            <a:endParaRPr sz="8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800">
              <a:latin typeface="Open Sans"/>
              <a:ea typeface="Open Sans"/>
              <a:cs typeface="Open Sans"/>
              <a:sym typeface="Open Sans"/>
            </a:endParaRPr>
          </a:p>
        </p:txBody>
      </p:sp>
      <p:sp>
        <p:nvSpPr>
          <p:cNvPr id="237" name="Google Shape;237;p18"/>
          <p:cNvSpPr txBox="1"/>
          <p:nvPr/>
        </p:nvSpPr>
        <p:spPr>
          <a:xfrm>
            <a:off x="3848775" y="360010"/>
            <a:ext cx="1564200" cy="15393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800">
                <a:latin typeface="Open Sans"/>
                <a:ea typeface="Open Sans"/>
                <a:cs typeface="Open Sans"/>
                <a:sym typeface="Open Sans"/>
              </a:rPr>
              <a:t>nulla cursus magna eros, aliquam massa placerat ultrices sit amet iaculis neque suscipit Aliquam vel sem arcu. In hac habitasse platea dictumst. Vivamus nec enim vel ante aliquet laoreet. Quisque semper vulputate eros, id ornare leo dignissim accumsan. Fusce efficitur est bibendum libero facilisis eleifend.</a:t>
            </a:r>
            <a:endParaRPr sz="800">
              <a:latin typeface="Open Sans"/>
              <a:ea typeface="Open Sans"/>
              <a:cs typeface="Open Sans"/>
              <a:sym typeface="Open Sans"/>
            </a:endParaRPr>
          </a:p>
        </p:txBody>
      </p:sp>
      <p:sp>
        <p:nvSpPr>
          <p:cNvPr id="238" name="Google Shape;238;p18"/>
          <p:cNvSpPr txBox="1"/>
          <p:nvPr/>
        </p:nvSpPr>
        <p:spPr>
          <a:xfrm>
            <a:off x="3848175" y="7385122"/>
            <a:ext cx="1564200" cy="28137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800">
                <a:latin typeface="Open Sans"/>
                <a:ea typeface="Open Sans"/>
                <a:cs typeface="Open Sans"/>
                <a:sym typeface="Open Sans"/>
              </a:rPr>
              <a:t>Fusce efficitur est bibendum libero facilisis eleifend. Integer gravida dui eget egestas dictum. Class aptent taciti sociosqu ad litora torquent per conubia nostra, per inceptos himenaeos. Cras quis ante in turpis efficitur malesuada. Suspendisse consectetur pulvinar odio, eget aliquam massa placerat ultrices. Morbi nec est quis eros gravida pretium per inceptos himenaeos. Maecenas tempor justo ipsum, ut semper nisi rutrum a. Cras ut nisl vulputate, molestie ipsum vel, malesuada nunc. Donec vel egestas est. Vestibulum tempor leo a odio bibendum, id laoreet arcu mattis morbi mi est.</a:t>
            </a:r>
            <a:endParaRPr sz="800">
              <a:latin typeface="Open Sans"/>
              <a:ea typeface="Open Sans"/>
              <a:cs typeface="Open Sans"/>
              <a:sym typeface="Open Sans"/>
            </a:endParaRPr>
          </a:p>
        </p:txBody>
      </p:sp>
      <p:sp>
        <p:nvSpPr>
          <p:cNvPr id="239" name="Google Shape;239;p18"/>
          <p:cNvSpPr txBox="1"/>
          <p:nvPr/>
        </p:nvSpPr>
        <p:spPr>
          <a:xfrm>
            <a:off x="2106000" y="823972"/>
            <a:ext cx="1564200" cy="25305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800">
                <a:latin typeface="Open Sans"/>
                <a:ea typeface="Open Sans"/>
                <a:cs typeface="Open Sans"/>
                <a:sym typeface="Open Sans"/>
              </a:rPr>
              <a:t>Mauris iaculis, velit non egestas fringilla, urna dolor congue eros, at tempus libero mi eu ex praesent.</a:t>
            </a:r>
            <a:endParaRPr sz="800">
              <a:latin typeface="Open Sans"/>
              <a:ea typeface="Open Sans"/>
              <a:cs typeface="Open Sans"/>
              <a:sym typeface="Open Sans"/>
            </a:endParaRPr>
          </a:p>
          <a:p>
            <a:pPr indent="0" lvl="0" marL="0" rtl="0" algn="just">
              <a:lnSpc>
                <a:spcPct val="115000"/>
              </a:lnSpc>
              <a:spcBef>
                <a:spcPts val="0"/>
              </a:spcBef>
              <a:spcAft>
                <a:spcPts val="0"/>
              </a:spcAft>
              <a:buNone/>
            </a:pPr>
            <a:r>
              <a:rPr lang="ru" sz="800">
                <a:latin typeface="Open Sans"/>
                <a:ea typeface="Open Sans"/>
                <a:cs typeface="Open Sans"/>
                <a:sym typeface="Open Sans"/>
              </a:rPr>
              <a:t>In hac habitasse platea dictumst. Vivamus nec enim vel ante aliquet laoreet. Quisque semper vulputate eros, id ornare leo dignissim accumsan. Fusce efficitur est bibendum libero facilisis eleifend. Integer gravida dui eget egestas dictum. Class aptent taciti sociosqu ad litora torquent per conubia nostra, per inceptos himenaeos. Cras quis ante in turpis efficitur malesuada. Spendisse sectetur pulvinar odio, eget </a:t>
            </a:r>
            <a:endParaRPr sz="800">
              <a:latin typeface="Open Sans"/>
              <a:ea typeface="Open Sans"/>
              <a:cs typeface="Open Sans"/>
              <a:sym typeface="Open Sans"/>
            </a:endParaRPr>
          </a:p>
        </p:txBody>
      </p:sp>
      <p:pic>
        <p:nvPicPr>
          <p:cNvPr id="240" name="Google Shape;240;p18"/>
          <p:cNvPicPr preferRelativeResize="0"/>
          <p:nvPr/>
        </p:nvPicPr>
        <p:blipFill rotWithShape="1">
          <a:blip r:embed="rId3">
            <a:alphaModFix/>
          </a:blip>
          <a:srcRect b="0" l="5615" r="0" t="0"/>
          <a:stretch/>
        </p:blipFill>
        <p:spPr>
          <a:xfrm>
            <a:off x="3850525" y="2042025"/>
            <a:ext cx="1564200" cy="1100225"/>
          </a:xfrm>
          <a:prstGeom prst="rect">
            <a:avLst/>
          </a:prstGeom>
          <a:noFill/>
          <a:ln>
            <a:noFill/>
          </a:ln>
        </p:spPr>
      </p:pic>
      <p:cxnSp>
        <p:nvCxnSpPr>
          <p:cNvPr id="241" name="Google Shape;241;p18"/>
          <p:cNvCxnSpPr/>
          <p:nvPr/>
        </p:nvCxnSpPr>
        <p:spPr>
          <a:xfrm>
            <a:off x="359563" y="3490350"/>
            <a:ext cx="5060100" cy="0"/>
          </a:xfrm>
          <a:prstGeom prst="straightConnector1">
            <a:avLst/>
          </a:prstGeom>
          <a:noFill/>
          <a:ln cap="flat" cmpd="sng" w="9525">
            <a:solidFill>
              <a:schemeClr val="dk2"/>
            </a:solidFill>
            <a:prstDash val="solid"/>
            <a:round/>
            <a:headEnd len="med" w="med" type="none"/>
            <a:tailEnd len="med" w="med" type="none"/>
          </a:ln>
        </p:spPr>
      </p:cxnSp>
      <p:pic>
        <p:nvPicPr>
          <p:cNvPr id="242" name="Google Shape;242;p18"/>
          <p:cNvPicPr preferRelativeResize="0"/>
          <p:nvPr/>
        </p:nvPicPr>
        <p:blipFill>
          <a:blip r:embed="rId4">
            <a:alphaModFix/>
          </a:blip>
          <a:stretch>
            <a:fillRect/>
          </a:stretch>
        </p:blipFill>
        <p:spPr>
          <a:xfrm>
            <a:off x="361950" y="4101028"/>
            <a:ext cx="1564198" cy="1042801"/>
          </a:xfrm>
          <a:prstGeom prst="rect">
            <a:avLst/>
          </a:prstGeom>
          <a:noFill/>
          <a:ln>
            <a:noFill/>
          </a:ln>
        </p:spPr>
      </p:pic>
      <p:sp>
        <p:nvSpPr>
          <p:cNvPr id="243" name="Google Shape;243;p18"/>
          <p:cNvSpPr txBox="1"/>
          <p:nvPr/>
        </p:nvSpPr>
        <p:spPr>
          <a:xfrm>
            <a:off x="361950" y="5218525"/>
            <a:ext cx="1564200" cy="1230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i="1" lang="ru" sz="800">
                <a:solidFill>
                  <a:schemeClr val="dk1"/>
                </a:solidFill>
                <a:latin typeface="Open Sans"/>
                <a:ea typeface="Open Sans"/>
                <a:cs typeface="Open Sans"/>
                <a:sym typeface="Open Sans"/>
              </a:rPr>
              <a:t>Maecenas venenatis lectus quis.</a:t>
            </a:r>
            <a:endParaRPr i="1" sz="800">
              <a:latin typeface="Open Sans"/>
              <a:ea typeface="Open Sans"/>
              <a:cs typeface="Open Sans"/>
              <a:sym typeface="Open Sans"/>
            </a:endParaRPr>
          </a:p>
        </p:txBody>
      </p:sp>
      <p:sp>
        <p:nvSpPr>
          <p:cNvPr id="244" name="Google Shape;244;p18"/>
          <p:cNvSpPr txBox="1"/>
          <p:nvPr/>
        </p:nvSpPr>
        <p:spPr>
          <a:xfrm>
            <a:off x="359025" y="6962100"/>
            <a:ext cx="1564200" cy="492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600">
                <a:latin typeface="Merriweather"/>
                <a:ea typeface="Merriweather"/>
                <a:cs typeface="Merriweather"/>
                <a:sym typeface="Merriweather"/>
              </a:rPr>
              <a:t>Maecenas natis lectus quis</a:t>
            </a:r>
            <a:endParaRPr sz="1600">
              <a:latin typeface="Merriweather"/>
              <a:ea typeface="Merriweather"/>
              <a:cs typeface="Merriweather"/>
              <a:sym typeface="Merriweather"/>
            </a:endParaRPr>
          </a:p>
        </p:txBody>
      </p:sp>
      <p:pic>
        <p:nvPicPr>
          <p:cNvPr id="245" name="Google Shape;245;p18"/>
          <p:cNvPicPr preferRelativeResize="0"/>
          <p:nvPr/>
        </p:nvPicPr>
        <p:blipFill rotWithShape="1">
          <a:blip r:embed="rId5">
            <a:alphaModFix/>
          </a:blip>
          <a:srcRect b="6113" l="0" r="0" t="20405"/>
          <a:stretch/>
        </p:blipFill>
        <p:spPr>
          <a:xfrm>
            <a:off x="364325" y="7583950"/>
            <a:ext cx="1564198" cy="1715500"/>
          </a:xfrm>
          <a:prstGeom prst="rect">
            <a:avLst/>
          </a:prstGeom>
          <a:noFill/>
          <a:ln>
            <a:noFill/>
          </a:ln>
        </p:spPr>
      </p:pic>
      <p:sp>
        <p:nvSpPr>
          <p:cNvPr id="246" name="Google Shape;246;p18"/>
          <p:cNvSpPr txBox="1"/>
          <p:nvPr/>
        </p:nvSpPr>
        <p:spPr>
          <a:xfrm>
            <a:off x="347400" y="9372450"/>
            <a:ext cx="1564200" cy="1230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i="1" lang="ru" sz="800">
                <a:solidFill>
                  <a:schemeClr val="dk1"/>
                </a:solidFill>
                <a:latin typeface="Open Sans"/>
                <a:ea typeface="Open Sans"/>
                <a:cs typeface="Open Sans"/>
                <a:sym typeface="Open Sans"/>
              </a:rPr>
              <a:t>Maecenas venenatis lectus quis.</a:t>
            </a:r>
            <a:endParaRPr i="1" sz="800">
              <a:latin typeface="Open Sans"/>
              <a:ea typeface="Open Sans"/>
              <a:cs typeface="Open Sans"/>
              <a:sym typeface="Open Sans"/>
            </a:endParaRPr>
          </a:p>
        </p:txBody>
      </p:sp>
      <p:sp>
        <p:nvSpPr>
          <p:cNvPr id="247" name="Google Shape;247;p18"/>
          <p:cNvSpPr txBox="1"/>
          <p:nvPr/>
        </p:nvSpPr>
        <p:spPr>
          <a:xfrm>
            <a:off x="352425" y="278375"/>
            <a:ext cx="3319500" cy="492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3200">
                <a:latin typeface="Merriweather"/>
                <a:ea typeface="Merriweather"/>
                <a:cs typeface="Merriweather"/>
                <a:sym typeface="Merriweather"/>
              </a:rPr>
              <a:t>Modern world</a:t>
            </a:r>
            <a:endParaRPr sz="3200">
              <a:latin typeface="Merriweather"/>
              <a:ea typeface="Merriweather"/>
              <a:cs typeface="Merriweather"/>
              <a:sym typeface="Merriweather"/>
            </a:endParaRPr>
          </a:p>
        </p:txBody>
      </p:sp>
      <p:sp>
        <p:nvSpPr>
          <p:cNvPr id="248" name="Google Shape;248;p18"/>
          <p:cNvSpPr txBox="1"/>
          <p:nvPr/>
        </p:nvSpPr>
        <p:spPr>
          <a:xfrm>
            <a:off x="2106250" y="5995338"/>
            <a:ext cx="1564200" cy="492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600">
                <a:latin typeface="Merriweather"/>
                <a:ea typeface="Merriweather"/>
                <a:cs typeface="Merriweather"/>
                <a:sym typeface="Merriweather"/>
              </a:rPr>
              <a:t>Hac bitasse latea dictumst</a:t>
            </a:r>
            <a:endParaRPr sz="1600">
              <a:latin typeface="Merriweather"/>
              <a:ea typeface="Merriweather"/>
              <a:cs typeface="Merriweather"/>
              <a:sym typeface="Merriweather"/>
            </a:endParaRPr>
          </a:p>
        </p:txBody>
      </p:sp>
      <p:pic>
        <p:nvPicPr>
          <p:cNvPr id="249" name="Google Shape;249;p18"/>
          <p:cNvPicPr preferRelativeResize="0"/>
          <p:nvPr/>
        </p:nvPicPr>
        <p:blipFill rotWithShape="1">
          <a:blip r:embed="rId6">
            <a:alphaModFix/>
          </a:blip>
          <a:srcRect b="0" l="12876" r="12652" t="0"/>
          <a:stretch/>
        </p:blipFill>
        <p:spPr>
          <a:xfrm>
            <a:off x="2106000" y="6620600"/>
            <a:ext cx="1564198" cy="1399801"/>
          </a:xfrm>
          <a:prstGeom prst="rect">
            <a:avLst/>
          </a:prstGeom>
          <a:noFill/>
          <a:ln>
            <a:noFill/>
          </a:ln>
        </p:spPr>
      </p:pic>
      <p:sp>
        <p:nvSpPr>
          <p:cNvPr id="250" name="Google Shape;250;p18"/>
          <p:cNvSpPr txBox="1"/>
          <p:nvPr/>
        </p:nvSpPr>
        <p:spPr>
          <a:xfrm>
            <a:off x="2105988" y="8088588"/>
            <a:ext cx="1564200" cy="1230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Clr>
                <a:schemeClr val="dk1"/>
              </a:buClr>
              <a:buSzPts val="1100"/>
              <a:buFont typeface="Arial"/>
              <a:buNone/>
            </a:pPr>
            <a:r>
              <a:rPr i="1" lang="ru" sz="800">
                <a:solidFill>
                  <a:schemeClr val="dk1"/>
                </a:solidFill>
                <a:latin typeface="Open Sans"/>
                <a:ea typeface="Open Sans"/>
                <a:cs typeface="Open Sans"/>
                <a:sym typeface="Open Sans"/>
              </a:rPr>
              <a:t>Vivamus molestie sapien velit.</a:t>
            </a:r>
            <a:endParaRPr i="1" sz="800">
              <a:latin typeface="Open Sans"/>
              <a:ea typeface="Open Sans"/>
              <a:cs typeface="Open Sans"/>
              <a:sym typeface="Open Sans"/>
            </a:endParaRPr>
          </a:p>
        </p:txBody>
      </p:sp>
      <p:pic>
        <p:nvPicPr>
          <p:cNvPr id="251" name="Google Shape;251;p18"/>
          <p:cNvPicPr preferRelativeResize="0"/>
          <p:nvPr/>
        </p:nvPicPr>
        <p:blipFill>
          <a:blip r:embed="rId7">
            <a:alphaModFix/>
          </a:blip>
          <a:stretch>
            <a:fillRect/>
          </a:stretch>
        </p:blipFill>
        <p:spPr>
          <a:xfrm>
            <a:off x="3848275" y="4704186"/>
            <a:ext cx="1564202" cy="2334638"/>
          </a:xfrm>
          <a:prstGeom prst="rect">
            <a:avLst/>
          </a:prstGeom>
          <a:noFill/>
          <a:ln>
            <a:noFill/>
          </a:ln>
        </p:spPr>
      </p:pic>
      <p:sp>
        <p:nvSpPr>
          <p:cNvPr id="252" name="Google Shape;252;p18"/>
          <p:cNvSpPr txBox="1"/>
          <p:nvPr/>
        </p:nvSpPr>
        <p:spPr>
          <a:xfrm>
            <a:off x="3845450" y="7109313"/>
            <a:ext cx="1564200" cy="1230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i="1" lang="ru" sz="800">
                <a:solidFill>
                  <a:schemeClr val="dk1"/>
                </a:solidFill>
                <a:latin typeface="Open Sans"/>
                <a:ea typeface="Open Sans"/>
                <a:cs typeface="Open Sans"/>
                <a:sym typeface="Open Sans"/>
              </a:rPr>
              <a:t>М</a:t>
            </a:r>
            <a:r>
              <a:rPr i="1" lang="ru" sz="800">
                <a:solidFill>
                  <a:schemeClr val="dk1"/>
                </a:solidFill>
                <a:latin typeface="Open Sans"/>
                <a:ea typeface="Open Sans"/>
                <a:cs typeface="Open Sans"/>
                <a:sym typeface="Open Sans"/>
              </a:rPr>
              <a:t>elit non egestas fringilla urna.</a:t>
            </a:r>
            <a:endParaRPr i="1" sz="800">
              <a:latin typeface="Open Sans"/>
              <a:ea typeface="Open Sans"/>
              <a:cs typeface="Open Sans"/>
              <a:sym typeface="Open Sans"/>
            </a:endParaRPr>
          </a:p>
        </p:txBody>
      </p:sp>
      <p:cxnSp>
        <p:nvCxnSpPr>
          <p:cNvPr id="253" name="Google Shape;253;p18"/>
          <p:cNvCxnSpPr/>
          <p:nvPr/>
        </p:nvCxnSpPr>
        <p:spPr>
          <a:xfrm>
            <a:off x="5501775" y="360000"/>
            <a:ext cx="0" cy="9793800"/>
          </a:xfrm>
          <a:prstGeom prst="straightConnector1">
            <a:avLst/>
          </a:prstGeom>
          <a:noFill/>
          <a:ln cap="flat" cmpd="sng" w="9525">
            <a:solidFill>
              <a:schemeClr val="dk2"/>
            </a:solidFill>
            <a:prstDash val="solid"/>
            <a:round/>
            <a:headEnd len="med" w="med" type="none"/>
            <a:tailEnd len="med" w="med" type="none"/>
          </a:ln>
        </p:spPr>
      </p:cxnSp>
      <p:sp>
        <p:nvSpPr>
          <p:cNvPr id="254" name="Google Shape;254;p18"/>
          <p:cNvSpPr txBox="1"/>
          <p:nvPr/>
        </p:nvSpPr>
        <p:spPr>
          <a:xfrm>
            <a:off x="5598000" y="315050"/>
            <a:ext cx="1564200" cy="523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700">
                <a:latin typeface="Merriweather"/>
                <a:ea typeface="Merriweather"/>
                <a:cs typeface="Merriweather"/>
                <a:sym typeface="Merriweather"/>
              </a:rPr>
              <a:t>Сursus magna eros aliquam</a:t>
            </a:r>
            <a:endParaRPr sz="1700">
              <a:latin typeface="Merriweather"/>
              <a:ea typeface="Merriweather"/>
              <a:cs typeface="Merriweather"/>
              <a:sym typeface="Merriweather"/>
            </a:endParaRPr>
          </a:p>
        </p:txBody>
      </p:sp>
      <p:pic>
        <p:nvPicPr>
          <p:cNvPr id="255" name="Google Shape;255;p18"/>
          <p:cNvPicPr preferRelativeResize="0"/>
          <p:nvPr/>
        </p:nvPicPr>
        <p:blipFill rotWithShape="1">
          <a:blip r:embed="rId8">
            <a:alphaModFix/>
          </a:blip>
          <a:srcRect b="0" l="0" r="901" t="0"/>
          <a:stretch/>
        </p:blipFill>
        <p:spPr>
          <a:xfrm>
            <a:off x="5595050" y="964625"/>
            <a:ext cx="1604950" cy="2177624"/>
          </a:xfrm>
          <a:prstGeom prst="rect">
            <a:avLst/>
          </a:prstGeom>
          <a:noFill/>
          <a:ln>
            <a:noFill/>
          </a:ln>
        </p:spPr>
      </p:pic>
      <p:sp>
        <p:nvSpPr>
          <p:cNvPr id="256" name="Google Shape;256;p18"/>
          <p:cNvSpPr txBox="1"/>
          <p:nvPr/>
        </p:nvSpPr>
        <p:spPr>
          <a:xfrm>
            <a:off x="5591675" y="3206213"/>
            <a:ext cx="1564200" cy="1230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i="1" lang="ru" sz="800">
                <a:solidFill>
                  <a:schemeClr val="dk1"/>
                </a:solidFill>
                <a:latin typeface="Open Sans"/>
                <a:ea typeface="Open Sans"/>
                <a:cs typeface="Open Sans"/>
                <a:sym typeface="Open Sans"/>
              </a:rPr>
              <a:t>Spendisse sectetur pulvinar odio.</a:t>
            </a:r>
            <a:endParaRPr i="1" sz="800">
              <a:latin typeface="Open Sans"/>
              <a:ea typeface="Open Sans"/>
              <a:cs typeface="Open Sans"/>
              <a:sym typeface="Open Sans"/>
            </a:endParaRPr>
          </a:p>
        </p:txBody>
      </p:sp>
      <p:sp>
        <p:nvSpPr>
          <p:cNvPr id="257" name="Google Shape;257;p18"/>
          <p:cNvSpPr txBox="1"/>
          <p:nvPr/>
        </p:nvSpPr>
        <p:spPr>
          <a:xfrm>
            <a:off x="5594100" y="3468597"/>
            <a:ext cx="1564200" cy="32385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800">
                <a:latin typeface="Open Sans"/>
                <a:ea typeface="Open Sans"/>
                <a:cs typeface="Open Sans"/>
                <a:sym typeface="Open Sans"/>
              </a:rPr>
              <a:t>Suspendisse eleifend viverra lectus a consectetur. Mauris iaculis, velit non egestas fringilla, urna dolor congue eros, at tempus libero mi eu ex. Praesent id gravida nisi.</a:t>
            </a:r>
            <a:endParaRPr sz="800">
              <a:latin typeface="Open Sans"/>
              <a:ea typeface="Open Sans"/>
              <a:cs typeface="Open Sans"/>
              <a:sym typeface="Open Sans"/>
            </a:endParaRPr>
          </a:p>
          <a:p>
            <a:pPr indent="0" lvl="0" marL="0" rtl="0" algn="just">
              <a:lnSpc>
                <a:spcPct val="115000"/>
              </a:lnSpc>
              <a:spcBef>
                <a:spcPts val="0"/>
              </a:spcBef>
              <a:spcAft>
                <a:spcPts val="0"/>
              </a:spcAft>
              <a:buNone/>
            </a:pPr>
            <a:r>
              <a:rPr lang="ru" sz="800">
                <a:latin typeface="Open Sans"/>
                <a:ea typeface="Open Sans"/>
                <a:cs typeface="Open Sans"/>
                <a:sym typeface="Open Sans"/>
              </a:rPr>
              <a:t>In hac habitasse platea dictumst. Vivamus nec enim vel ante aliquet laoreet. Quisque semper vulputate eros, id ornare leo dignissim accumsan. Fusce efficitur est bibendum libero facilisis eleifend. Integer gravida dui eget egestas dictum. Class aptent taciti sociosqu ad litora torquent per conubia nostra, per inceptos himenaeos.</a:t>
            </a:r>
            <a:endParaRPr sz="800">
              <a:latin typeface="Open Sans"/>
              <a:ea typeface="Open Sans"/>
              <a:cs typeface="Open Sans"/>
              <a:sym typeface="Open Sans"/>
            </a:endParaRPr>
          </a:p>
          <a:p>
            <a:pPr indent="0" lvl="0" marL="0" rtl="0" algn="just">
              <a:lnSpc>
                <a:spcPct val="115000"/>
              </a:lnSpc>
              <a:spcBef>
                <a:spcPts val="0"/>
              </a:spcBef>
              <a:spcAft>
                <a:spcPts val="0"/>
              </a:spcAft>
              <a:buNone/>
            </a:pPr>
            <a:r>
              <a:rPr lang="ru" sz="800">
                <a:latin typeface="Open Sans"/>
                <a:ea typeface="Open Sans"/>
                <a:cs typeface="Open Sans"/>
                <a:sym typeface="Open Sans"/>
              </a:rPr>
              <a:t>Cras quis ante in turpis efficitur malesuada.</a:t>
            </a:r>
            <a:r>
              <a:rPr lang="ru" sz="800">
                <a:latin typeface="Open Sans"/>
                <a:ea typeface="Open Sans"/>
                <a:cs typeface="Open Sans"/>
                <a:sym typeface="Open Sans"/>
              </a:rPr>
              <a:t> S</a:t>
            </a:r>
            <a:r>
              <a:rPr lang="ru" sz="800">
                <a:latin typeface="Open Sans"/>
                <a:ea typeface="Open Sans"/>
                <a:cs typeface="Open Sans"/>
                <a:sym typeface="Open Sans"/>
              </a:rPr>
              <a:t>pendisse sectetur pulvinar odio, eget aliquam massa placerat ultrices. Morbi nec est quis eros gravida pretium.</a:t>
            </a:r>
            <a:endParaRPr sz="800">
              <a:latin typeface="Open Sans"/>
              <a:ea typeface="Open Sans"/>
              <a:cs typeface="Open Sans"/>
              <a:sym typeface="Open Sans"/>
            </a:endParaRPr>
          </a:p>
        </p:txBody>
      </p:sp>
      <p:sp>
        <p:nvSpPr>
          <p:cNvPr id="258" name="Google Shape;258;p18"/>
          <p:cNvSpPr txBox="1"/>
          <p:nvPr/>
        </p:nvSpPr>
        <p:spPr>
          <a:xfrm>
            <a:off x="5590550" y="6802725"/>
            <a:ext cx="1564200" cy="4632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Clr>
                <a:schemeClr val="dk1"/>
              </a:buClr>
              <a:buSzPts val="1100"/>
              <a:buFont typeface="Arial"/>
              <a:buNone/>
            </a:pPr>
            <a:r>
              <a:rPr lang="ru">
                <a:solidFill>
                  <a:schemeClr val="dk1"/>
                </a:solidFill>
                <a:latin typeface="Merriweather"/>
                <a:ea typeface="Merriweather"/>
                <a:cs typeface="Merriweather"/>
                <a:sym typeface="Merriweather"/>
              </a:rPr>
              <a:t>Class aptent taciti sociosqu ad litora</a:t>
            </a:r>
            <a:endParaRPr>
              <a:latin typeface="Merriweather"/>
              <a:ea typeface="Merriweather"/>
              <a:cs typeface="Merriweather"/>
              <a:sym typeface="Merriweather"/>
            </a:endParaRPr>
          </a:p>
        </p:txBody>
      </p:sp>
      <p:sp>
        <p:nvSpPr>
          <p:cNvPr id="259" name="Google Shape;259;p18"/>
          <p:cNvSpPr txBox="1"/>
          <p:nvPr/>
        </p:nvSpPr>
        <p:spPr>
          <a:xfrm>
            <a:off x="5591175" y="8794897"/>
            <a:ext cx="1564200" cy="13977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800">
                <a:latin typeface="Open Sans"/>
                <a:ea typeface="Open Sans"/>
                <a:cs typeface="Open Sans"/>
                <a:sym typeface="Open Sans"/>
              </a:rPr>
              <a:t>Vivamus nec enim vel ante aliquet laoreet. Quisque semper vulputate eros, id ornare leo dignissim accumsan. Fusce efficitur est bibendum libero facilisis eleifend. Integer gravida dui eget egestas dictum. Class aptent taciti sociosqu ad litora torquent per conubia nostra, per inceptos himenaeos.</a:t>
            </a:r>
            <a:endParaRPr sz="800">
              <a:latin typeface="Open Sans"/>
              <a:ea typeface="Open Sans"/>
              <a:cs typeface="Open Sans"/>
              <a:sym typeface="Open Sans"/>
            </a:endParaRPr>
          </a:p>
        </p:txBody>
      </p:sp>
      <p:sp>
        <p:nvSpPr>
          <p:cNvPr id="260" name="Google Shape;260;p18"/>
          <p:cNvSpPr txBox="1"/>
          <p:nvPr/>
        </p:nvSpPr>
        <p:spPr>
          <a:xfrm>
            <a:off x="5593250" y="8542513"/>
            <a:ext cx="1564200" cy="1230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i="1" lang="ru" sz="800">
                <a:solidFill>
                  <a:schemeClr val="dk1"/>
                </a:solidFill>
                <a:latin typeface="Open Sans"/>
                <a:ea typeface="Open Sans"/>
                <a:cs typeface="Open Sans"/>
                <a:sym typeface="Open Sans"/>
              </a:rPr>
              <a:t>Мelit non egestas fringilla urna.</a:t>
            </a:r>
            <a:endParaRPr i="1" sz="800">
              <a:latin typeface="Open Sans"/>
              <a:ea typeface="Open Sans"/>
              <a:cs typeface="Open Sans"/>
              <a:sym typeface="Open Sans"/>
            </a:endParaRPr>
          </a:p>
        </p:txBody>
      </p:sp>
      <p:pic>
        <p:nvPicPr>
          <p:cNvPr id="261" name="Google Shape;261;p18"/>
          <p:cNvPicPr preferRelativeResize="0"/>
          <p:nvPr/>
        </p:nvPicPr>
        <p:blipFill rotWithShape="1">
          <a:blip r:embed="rId9">
            <a:alphaModFix/>
          </a:blip>
          <a:srcRect b="9" l="0" r="0" t="2353"/>
          <a:stretch/>
        </p:blipFill>
        <p:spPr>
          <a:xfrm>
            <a:off x="5600075" y="7430700"/>
            <a:ext cx="1604950" cy="104432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