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Roboto Serif"/>
      <p:regular r:id="rId8"/>
      <p:bold r:id="rId9"/>
      <p:italic r:id="rId10"/>
      <p:boldItalic r:id="rId11"/>
    </p:embeddedFont>
    <p:embeddedFont>
      <p:font typeface="Playfair Display"/>
      <p:regular r:id="rId12"/>
      <p:bold r:id="rId13"/>
      <p:italic r:id="rId14"/>
      <p:boldItalic r:id="rId15"/>
    </p:embeddedFont>
    <p:embeddedFont>
      <p:font typeface="Lato"/>
      <p:regular r:id="rId16"/>
      <p:bold r:id="rId17"/>
      <p:italic r:id="rId18"/>
      <p:boldItalic r:id="rId19"/>
    </p:embeddedFont>
    <p:embeddedFont>
      <p:font typeface="ABeeZee"/>
      <p:regular r:id="rId20"/>
      <p:italic r:id="rId21"/>
    </p:embeddedFont>
    <p:embeddedFont>
      <p:font typeface="Open Sans Medium"/>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pos="4535">
          <p15:clr>
            <a:srgbClr val="9AA0A6"/>
          </p15:clr>
        </p15:guide>
        <p15:guide id="4" orient="horz" pos="6508">
          <p15:clr>
            <a:srgbClr val="9AA0A6"/>
          </p15:clr>
        </p15:guide>
        <p15:guide id="5" pos="170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4535"/>
        <p:guide pos="6508" orient="horz"/>
        <p:guide pos="170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BeeZee-regular.fntdata"/><Relationship Id="rId22" Type="http://schemas.openxmlformats.org/officeDocument/2006/relationships/font" Target="fonts/OpenSansMedium-regular.fntdata"/><Relationship Id="rId21" Type="http://schemas.openxmlformats.org/officeDocument/2006/relationships/font" Target="fonts/ABeeZee-italic.fntdata"/><Relationship Id="rId24" Type="http://schemas.openxmlformats.org/officeDocument/2006/relationships/font" Target="fonts/OpenSansMedium-italic.fntdata"/><Relationship Id="rId23" Type="http://schemas.openxmlformats.org/officeDocument/2006/relationships/font" Target="fonts/OpenSans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Serif-bold.fntdata"/><Relationship Id="rId25" Type="http://schemas.openxmlformats.org/officeDocument/2006/relationships/font" Target="fonts/OpenSans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RobotoSerif-regular.fntdata"/><Relationship Id="rId11" Type="http://schemas.openxmlformats.org/officeDocument/2006/relationships/font" Target="fonts/RobotoSerif-boldItalic.fntdata"/><Relationship Id="rId10" Type="http://schemas.openxmlformats.org/officeDocument/2006/relationships/font" Target="fonts/RobotoSerif-italic.fntdata"/><Relationship Id="rId13" Type="http://schemas.openxmlformats.org/officeDocument/2006/relationships/font" Target="fonts/PlayfairDisplay-bold.fntdata"/><Relationship Id="rId12" Type="http://schemas.openxmlformats.org/officeDocument/2006/relationships/font" Target="fonts/PlayfairDisplay-regular.fntdata"/><Relationship Id="rId15" Type="http://schemas.openxmlformats.org/officeDocument/2006/relationships/font" Target="fonts/PlayfairDisplay-boldItalic.fntdata"/><Relationship Id="rId14" Type="http://schemas.openxmlformats.org/officeDocument/2006/relationships/font" Target="fonts/PlayfairDisplay-italic.fntdata"/><Relationship Id="rId17" Type="http://schemas.openxmlformats.org/officeDocument/2006/relationships/font" Target="fonts/Lato-bold.fntdata"/><Relationship Id="rId16" Type="http://schemas.openxmlformats.org/officeDocument/2006/relationships/font" Target="fonts/Lato-regular.fntdata"/><Relationship Id="rId19" Type="http://schemas.openxmlformats.org/officeDocument/2006/relationships/font" Target="fonts/Lato-boldItalic.fntdata"/><Relationship Id="rId18" Type="http://schemas.openxmlformats.org/officeDocument/2006/relationships/font" Target="fonts/La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cae13a594_0_4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2cae13a59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0913" l="0" r="0" t="0"/>
          <a:stretch/>
        </p:blipFill>
        <p:spPr>
          <a:xfrm>
            <a:off x="0" y="2163301"/>
            <a:ext cx="7560000" cy="3868925"/>
          </a:xfrm>
          <a:prstGeom prst="rect">
            <a:avLst/>
          </a:prstGeom>
          <a:noFill/>
          <a:ln>
            <a:noFill/>
          </a:ln>
        </p:spPr>
      </p:pic>
      <p:sp>
        <p:nvSpPr>
          <p:cNvPr id="55" name="Google Shape;55;p13"/>
          <p:cNvSpPr txBox="1"/>
          <p:nvPr/>
        </p:nvSpPr>
        <p:spPr>
          <a:xfrm>
            <a:off x="351091" y="215096"/>
            <a:ext cx="21864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3D5457"/>
                </a:solidFill>
                <a:latin typeface="Open Sans Medium"/>
                <a:ea typeface="Open Sans Medium"/>
                <a:cs typeface="Open Sans Medium"/>
                <a:sym typeface="Open Sans Medium"/>
              </a:rPr>
              <a:t>May 2022 Issue №1</a:t>
            </a:r>
            <a:endParaRPr sz="1200">
              <a:solidFill>
                <a:srgbClr val="3D5457"/>
              </a:solidFill>
              <a:latin typeface="Open Sans Medium"/>
              <a:ea typeface="Open Sans Medium"/>
              <a:cs typeface="Open Sans Medium"/>
              <a:sym typeface="Open Sans Medium"/>
            </a:endParaRPr>
          </a:p>
        </p:txBody>
      </p:sp>
      <p:sp>
        <p:nvSpPr>
          <p:cNvPr id="56" name="Google Shape;56;p13"/>
          <p:cNvSpPr txBox="1"/>
          <p:nvPr/>
        </p:nvSpPr>
        <p:spPr>
          <a:xfrm>
            <a:off x="5029550" y="215096"/>
            <a:ext cx="21864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solidFill>
                  <a:srgbClr val="3D5457"/>
                </a:solidFill>
                <a:latin typeface="Open Sans Medium"/>
                <a:ea typeface="Open Sans Medium"/>
                <a:cs typeface="Open Sans Medium"/>
                <a:sym typeface="Open Sans Medium"/>
              </a:rPr>
              <a:t>Example.com</a:t>
            </a:r>
            <a:endParaRPr sz="1200">
              <a:solidFill>
                <a:srgbClr val="3D5457"/>
              </a:solidFill>
              <a:latin typeface="Open Sans Medium"/>
              <a:ea typeface="Open Sans Medium"/>
              <a:cs typeface="Open Sans Medium"/>
              <a:sym typeface="Open Sans Medium"/>
            </a:endParaRPr>
          </a:p>
        </p:txBody>
      </p:sp>
      <p:sp>
        <p:nvSpPr>
          <p:cNvPr id="57" name="Google Shape;57;p13"/>
          <p:cNvSpPr txBox="1"/>
          <p:nvPr/>
        </p:nvSpPr>
        <p:spPr>
          <a:xfrm>
            <a:off x="3355050" y="215100"/>
            <a:ext cx="8499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00">
                <a:solidFill>
                  <a:srgbClr val="3D5457"/>
                </a:solidFill>
                <a:latin typeface="Open Sans Medium"/>
                <a:ea typeface="Open Sans Medium"/>
                <a:cs typeface="Open Sans Medium"/>
                <a:sym typeface="Open Sans Medium"/>
              </a:rPr>
              <a:t>Page 1</a:t>
            </a:r>
            <a:endParaRPr sz="1200">
              <a:solidFill>
                <a:srgbClr val="3D5457"/>
              </a:solidFill>
              <a:latin typeface="Open Sans Medium"/>
              <a:ea typeface="Open Sans Medium"/>
              <a:cs typeface="Open Sans Medium"/>
              <a:sym typeface="Open Sans Medium"/>
            </a:endParaRPr>
          </a:p>
        </p:txBody>
      </p:sp>
      <p:pic>
        <p:nvPicPr>
          <p:cNvPr id="58" name="Google Shape;58;p13"/>
          <p:cNvPicPr preferRelativeResize="0"/>
          <p:nvPr/>
        </p:nvPicPr>
        <p:blipFill>
          <a:blip r:embed="rId4">
            <a:alphaModFix/>
          </a:blip>
          <a:stretch>
            <a:fillRect/>
          </a:stretch>
        </p:blipFill>
        <p:spPr>
          <a:xfrm>
            <a:off x="2800675" y="248599"/>
            <a:ext cx="570500" cy="151300"/>
          </a:xfrm>
          <a:prstGeom prst="rect">
            <a:avLst/>
          </a:prstGeom>
          <a:noFill/>
          <a:ln>
            <a:noFill/>
          </a:ln>
        </p:spPr>
      </p:pic>
      <p:pic>
        <p:nvPicPr>
          <p:cNvPr id="59" name="Google Shape;59;p13"/>
          <p:cNvPicPr preferRelativeResize="0"/>
          <p:nvPr/>
        </p:nvPicPr>
        <p:blipFill>
          <a:blip r:embed="rId4">
            <a:alphaModFix/>
          </a:blip>
          <a:stretch>
            <a:fillRect/>
          </a:stretch>
        </p:blipFill>
        <p:spPr>
          <a:xfrm flipH="1">
            <a:off x="4133175" y="248599"/>
            <a:ext cx="570500" cy="151300"/>
          </a:xfrm>
          <a:prstGeom prst="rect">
            <a:avLst/>
          </a:prstGeom>
          <a:noFill/>
          <a:ln>
            <a:noFill/>
          </a:ln>
        </p:spPr>
      </p:pic>
      <p:sp>
        <p:nvSpPr>
          <p:cNvPr id="60" name="Google Shape;60;p13"/>
          <p:cNvSpPr/>
          <p:nvPr/>
        </p:nvSpPr>
        <p:spPr>
          <a:xfrm>
            <a:off x="375025" y="1172925"/>
            <a:ext cx="1922950" cy="638325"/>
          </a:xfrm>
          <a:custGeom>
            <a:rect b="b" l="l" r="r" t="t"/>
            <a:pathLst>
              <a:path extrusionOk="0" h="25533" w="76918">
                <a:moveTo>
                  <a:pt x="21384" y="0"/>
                </a:moveTo>
                <a:lnTo>
                  <a:pt x="0" y="0"/>
                </a:lnTo>
                <a:lnTo>
                  <a:pt x="0" y="25533"/>
                </a:lnTo>
                <a:lnTo>
                  <a:pt x="76918" y="25533"/>
                </a:lnTo>
              </a:path>
            </a:pathLst>
          </a:custGeom>
          <a:noFill/>
          <a:ln cap="flat" cmpd="sng" w="19050">
            <a:solidFill>
              <a:srgbClr val="3D5457"/>
            </a:solidFill>
            <a:prstDash val="solid"/>
            <a:round/>
            <a:headEnd len="med" w="med" type="none"/>
            <a:tailEnd len="med" w="med" type="none"/>
          </a:ln>
        </p:spPr>
      </p:sp>
      <p:sp>
        <p:nvSpPr>
          <p:cNvPr id="61" name="Google Shape;61;p13"/>
          <p:cNvSpPr/>
          <p:nvPr/>
        </p:nvSpPr>
        <p:spPr>
          <a:xfrm flipH="1">
            <a:off x="5280171" y="1172925"/>
            <a:ext cx="1922950" cy="638325"/>
          </a:xfrm>
          <a:custGeom>
            <a:rect b="b" l="l" r="r" t="t"/>
            <a:pathLst>
              <a:path extrusionOk="0" h="25533" w="76918">
                <a:moveTo>
                  <a:pt x="21384" y="0"/>
                </a:moveTo>
                <a:lnTo>
                  <a:pt x="0" y="0"/>
                </a:lnTo>
                <a:lnTo>
                  <a:pt x="0" y="25533"/>
                </a:lnTo>
                <a:lnTo>
                  <a:pt x="76918" y="25533"/>
                </a:lnTo>
              </a:path>
            </a:pathLst>
          </a:custGeom>
          <a:noFill/>
          <a:ln cap="flat" cmpd="sng" w="19050">
            <a:solidFill>
              <a:srgbClr val="3D5457"/>
            </a:solidFill>
            <a:prstDash val="solid"/>
            <a:round/>
            <a:headEnd len="med" w="med" type="none"/>
            <a:tailEnd len="med" w="med" type="none"/>
          </a:ln>
        </p:spPr>
      </p:sp>
      <p:sp>
        <p:nvSpPr>
          <p:cNvPr id="62" name="Google Shape;62;p13"/>
          <p:cNvSpPr txBox="1"/>
          <p:nvPr/>
        </p:nvSpPr>
        <p:spPr>
          <a:xfrm>
            <a:off x="763950" y="523817"/>
            <a:ext cx="6032100" cy="1108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7200">
                <a:solidFill>
                  <a:srgbClr val="3D5457"/>
                </a:solidFill>
                <a:latin typeface="Playfair Display"/>
                <a:ea typeface="Playfair Display"/>
                <a:cs typeface="Playfair Display"/>
                <a:sym typeface="Playfair Display"/>
              </a:rPr>
              <a:t>Your Church</a:t>
            </a:r>
            <a:endParaRPr b="1" sz="7200">
              <a:solidFill>
                <a:srgbClr val="3D5457"/>
              </a:solidFill>
              <a:latin typeface="Playfair Display"/>
              <a:ea typeface="Playfair Display"/>
              <a:cs typeface="Playfair Display"/>
              <a:sym typeface="Playfair Display"/>
            </a:endParaRPr>
          </a:p>
        </p:txBody>
      </p:sp>
      <p:sp>
        <p:nvSpPr>
          <p:cNvPr id="63" name="Google Shape;63;p13"/>
          <p:cNvSpPr txBox="1"/>
          <p:nvPr/>
        </p:nvSpPr>
        <p:spPr>
          <a:xfrm>
            <a:off x="1974600" y="1632025"/>
            <a:ext cx="36108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100">
                <a:solidFill>
                  <a:srgbClr val="3D5457"/>
                </a:solidFill>
                <a:latin typeface="Roboto Serif"/>
                <a:ea typeface="Roboto Serif"/>
                <a:cs typeface="Roboto Serif"/>
                <a:sym typeface="Roboto Serif"/>
              </a:rPr>
              <a:t>Weekly Newsletter</a:t>
            </a:r>
            <a:endParaRPr sz="2100">
              <a:solidFill>
                <a:srgbClr val="3D5457"/>
              </a:solidFill>
              <a:latin typeface="Roboto Serif"/>
              <a:ea typeface="Roboto Serif"/>
              <a:cs typeface="Roboto Serif"/>
              <a:sym typeface="Roboto Serif"/>
            </a:endParaRPr>
          </a:p>
        </p:txBody>
      </p:sp>
      <p:sp>
        <p:nvSpPr>
          <p:cNvPr id="64" name="Google Shape;64;p13"/>
          <p:cNvSpPr/>
          <p:nvPr/>
        </p:nvSpPr>
        <p:spPr>
          <a:xfrm>
            <a:off x="0" y="5058750"/>
            <a:ext cx="7560000" cy="1444200"/>
          </a:xfrm>
          <a:prstGeom prst="rect">
            <a:avLst/>
          </a:prstGeom>
          <a:solidFill>
            <a:srgbClr val="586D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nvSpPr>
        <p:spPr>
          <a:xfrm>
            <a:off x="359076" y="5182050"/>
            <a:ext cx="21384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800">
                <a:solidFill>
                  <a:schemeClr val="lt1"/>
                </a:solidFill>
                <a:latin typeface="Playfair Display"/>
                <a:ea typeface="Playfair Display"/>
                <a:cs typeface="Playfair Display"/>
                <a:sym typeface="Playfair Display"/>
              </a:rPr>
              <a:t>Maecenas Efficitur</a:t>
            </a:r>
            <a:endParaRPr b="1" sz="1800">
              <a:solidFill>
                <a:schemeClr val="lt1"/>
              </a:solidFill>
              <a:latin typeface="Playfair Display"/>
              <a:ea typeface="Playfair Display"/>
              <a:cs typeface="Playfair Display"/>
              <a:sym typeface="Playfair Display"/>
            </a:endParaRPr>
          </a:p>
        </p:txBody>
      </p:sp>
      <p:sp>
        <p:nvSpPr>
          <p:cNvPr id="66" name="Google Shape;66;p13"/>
          <p:cNvSpPr txBox="1"/>
          <p:nvPr/>
        </p:nvSpPr>
        <p:spPr>
          <a:xfrm>
            <a:off x="359076" y="5642250"/>
            <a:ext cx="2138400" cy="7080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ru" sz="1000">
                <a:solidFill>
                  <a:schemeClr val="lt1"/>
                </a:solidFill>
                <a:latin typeface="ABeeZee"/>
                <a:ea typeface="ABeeZee"/>
                <a:cs typeface="ABeeZee"/>
                <a:sym typeface="ABeeZee"/>
              </a:rPr>
              <a:t>Cras volutpat viverra interdum. Maecenas efficitur laoreet libero. Morbi lorem elit, finibus ac est eu, iaculis finibus arcu.</a:t>
            </a:r>
            <a:endParaRPr sz="1000">
              <a:solidFill>
                <a:schemeClr val="lt1"/>
              </a:solidFill>
              <a:latin typeface="ABeeZee"/>
              <a:ea typeface="ABeeZee"/>
              <a:cs typeface="ABeeZee"/>
              <a:sym typeface="ABeeZee"/>
            </a:endParaRPr>
          </a:p>
        </p:txBody>
      </p:sp>
      <p:cxnSp>
        <p:nvCxnSpPr>
          <p:cNvPr id="67" name="Google Shape;67;p13"/>
          <p:cNvCxnSpPr/>
          <p:nvPr/>
        </p:nvCxnSpPr>
        <p:spPr>
          <a:xfrm>
            <a:off x="2599207" y="5202375"/>
            <a:ext cx="0" cy="1155900"/>
          </a:xfrm>
          <a:prstGeom prst="straightConnector1">
            <a:avLst/>
          </a:prstGeom>
          <a:noFill/>
          <a:ln cap="flat" cmpd="sng" w="19050">
            <a:solidFill>
              <a:schemeClr val="lt1"/>
            </a:solidFill>
            <a:prstDash val="solid"/>
            <a:round/>
            <a:headEnd len="med" w="med" type="none"/>
            <a:tailEnd len="med" w="med" type="none"/>
          </a:ln>
        </p:spPr>
      </p:cxnSp>
      <p:sp>
        <p:nvSpPr>
          <p:cNvPr id="68" name="Google Shape;68;p13"/>
          <p:cNvSpPr txBox="1"/>
          <p:nvPr/>
        </p:nvSpPr>
        <p:spPr>
          <a:xfrm>
            <a:off x="2700939" y="5182050"/>
            <a:ext cx="21384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800">
                <a:solidFill>
                  <a:schemeClr val="lt1"/>
                </a:solidFill>
                <a:latin typeface="Playfair Display"/>
                <a:ea typeface="Playfair Display"/>
                <a:cs typeface="Playfair Display"/>
                <a:sym typeface="Playfair Display"/>
              </a:rPr>
              <a:t>Porttitor Mauris</a:t>
            </a:r>
            <a:endParaRPr b="1" sz="1800">
              <a:solidFill>
                <a:schemeClr val="lt1"/>
              </a:solidFill>
              <a:latin typeface="Playfair Display"/>
              <a:ea typeface="Playfair Display"/>
              <a:cs typeface="Playfair Display"/>
              <a:sym typeface="Playfair Display"/>
            </a:endParaRPr>
          </a:p>
        </p:txBody>
      </p:sp>
      <p:sp>
        <p:nvSpPr>
          <p:cNvPr id="69" name="Google Shape;69;p13"/>
          <p:cNvSpPr txBox="1"/>
          <p:nvPr/>
        </p:nvSpPr>
        <p:spPr>
          <a:xfrm>
            <a:off x="2700939" y="5642250"/>
            <a:ext cx="2138400" cy="7080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ru" sz="1000">
                <a:solidFill>
                  <a:schemeClr val="lt1"/>
                </a:solidFill>
                <a:latin typeface="ABeeZee"/>
                <a:ea typeface="ABeeZee"/>
                <a:cs typeface="ABeeZee"/>
                <a:sym typeface="ABeeZee"/>
              </a:rPr>
              <a:t>Proin ut cursus arcu. Aliquam sit amet nunc erat. Nunc commodo, nunc tristique mollis dictum, risus libero aliquam.</a:t>
            </a:r>
            <a:endParaRPr sz="1000">
              <a:solidFill>
                <a:schemeClr val="lt1"/>
              </a:solidFill>
              <a:latin typeface="ABeeZee"/>
              <a:ea typeface="ABeeZee"/>
              <a:cs typeface="ABeeZee"/>
              <a:sym typeface="ABeeZee"/>
            </a:endParaRPr>
          </a:p>
        </p:txBody>
      </p:sp>
      <p:cxnSp>
        <p:nvCxnSpPr>
          <p:cNvPr id="70" name="Google Shape;70;p13"/>
          <p:cNvCxnSpPr/>
          <p:nvPr/>
        </p:nvCxnSpPr>
        <p:spPr>
          <a:xfrm>
            <a:off x="4941070" y="5202375"/>
            <a:ext cx="0" cy="1155900"/>
          </a:xfrm>
          <a:prstGeom prst="straightConnector1">
            <a:avLst/>
          </a:prstGeom>
          <a:noFill/>
          <a:ln cap="flat" cmpd="sng" w="19050">
            <a:solidFill>
              <a:schemeClr val="lt1"/>
            </a:solidFill>
            <a:prstDash val="solid"/>
            <a:round/>
            <a:headEnd len="med" w="med" type="none"/>
            <a:tailEnd len="med" w="med" type="none"/>
          </a:ln>
        </p:spPr>
      </p:cxnSp>
      <p:sp>
        <p:nvSpPr>
          <p:cNvPr id="71" name="Google Shape;71;p13"/>
          <p:cNvSpPr txBox="1"/>
          <p:nvPr/>
        </p:nvSpPr>
        <p:spPr>
          <a:xfrm>
            <a:off x="5060801" y="5182050"/>
            <a:ext cx="21384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800">
                <a:solidFill>
                  <a:schemeClr val="lt1"/>
                </a:solidFill>
                <a:latin typeface="Playfair Display"/>
                <a:ea typeface="Playfair Display"/>
                <a:cs typeface="Playfair Display"/>
                <a:sym typeface="Playfair Display"/>
              </a:rPr>
              <a:t>Nunc Commodo</a:t>
            </a:r>
            <a:endParaRPr b="1" sz="1800">
              <a:solidFill>
                <a:schemeClr val="lt1"/>
              </a:solidFill>
              <a:latin typeface="Playfair Display"/>
              <a:ea typeface="Playfair Display"/>
              <a:cs typeface="Playfair Display"/>
              <a:sym typeface="Playfair Display"/>
            </a:endParaRPr>
          </a:p>
        </p:txBody>
      </p:sp>
      <p:sp>
        <p:nvSpPr>
          <p:cNvPr id="72" name="Google Shape;72;p13"/>
          <p:cNvSpPr txBox="1"/>
          <p:nvPr/>
        </p:nvSpPr>
        <p:spPr>
          <a:xfrm>
            <a:off x="5042801" y="5642250"/>
            <a:ext cx="2138400" cy="7080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ru" sz="1000">
                <a:solidFill>
                  <a:schemeClr val="lt1"/>
                </a:solidFill>
                <a:latin typeface="ABeeZee"/>
                <a:ea typeface="ABeeZee"/>
                <a:cs typeface="ABeeZee"/>
                <a:sym typeface="ABeeZee"/>
              </a:rPr>
              <a:t>Phasellus venenatis, elit vel tempor molestie, lectus tellus feugiat neque, eu hendrerit leo lectus ac risus.</a:t>
            </a:r>
            <a:endParaRPr sz="1000">
              <a:solidFill>
                <a:schemeClr val="lt1"/>
              </a:solidFill>
              <a:latin typeface="ABeeZee"/>
              <a:ea typeface="ABeeZee"/>
              <a:cs typeface="ABeeZee"/>
              <a:sym typeface="ABeeZee"/>
            </a:endParaRPr>
          </a:p>
        </p:txBody>
      </p:sp>
      <p:pic>
        <p:nvPicPr>
          <p:cNvPr id="73" name="Google Shape;73;p13"/>
          <p:cNvPicPr preferRelativeResize="0"/>
          <p:nvPr/>
        </p:nvPicPr>
        <p:blipFill>
          <a:blip r:embed="rId5">
            <a:alphaModFix/>
          </a:blip>
          <a:stretch>
            <a:fillRect/>
          </a:stretch>
        </p:blipFill>
        <p:spPr>
          <a:xfrm>
            <a:off x="5042800" y="6771975"/>
            <a:ext cx="2157201" cy="3560025"/>
          </a:xfrm>
          <a:prstGeom prst="rect">
            <a:avLst/>
          </a:prstGeom>
          <a:noFill/>
          <a:ln>
            <a:noFill/>
          </a:ln>
        </p:spPr>
      </p:pic>
      <p:sp>
        <p:nvSpPr>
          <p:cNvPr id="74" name="Google Shape;74;p13"/>
          <p:cNvSpPr txBox="1"/>
          <p:nvPr/>
        </p:nvSpPr>
        <p:spPr>
          <a:xfrm>
            <a:off x="359074" y="6665375"/>
            <a:ext cx="45402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600">
                <a:solidFill>
                  <a:srgbClr val="3D5457"/>
                </a:solidFill>
                <a:latin typeface="Playfair Display"/>
                <a:ea typeface="Playfair Display"/>
                <a:cs typeface="Playfair Display"/>
                <a:sym typeface="Playfair Display"/>
              </a:rPr>
              <a:t>The Lord is with us</a:t>
            </a:r>
            <a:endParaRPr b="1" sz="3600">
              <a:solidFill>
                <a:srgbClr val="3D5457"/>
              </a:solidFill>
              <a:latin typeface="Playfair Display"/>
              <a:ea typeface="Playfair Display"/>
              <a:cs typeface="Playfair Display"/>
              <a:sym typeface="Playfair Display"/>
            </a:endParaRPr>
          </a:p>
        </p:txBody>
      </p:sp>
      <p:sp>
        <p:nvSpPr>
          <p:cNvPr id="75" name="Google Shape;75;p13"/>
          <p:cNvSpPr txBox="1"/>
          <p:nvPr/>
        </p:nvSpPr>
        <p:spPr>
          <a:xfrm>
            <a:off x="359076" y="7329433"/>
            <a:ext cx="2138400" cy="30663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200">
                <a:solidFill>
                  <a:srgbClr val="3D5457"/>
                </a:solidFill>
                <a:latin typeface="ABeeZee"/>
                <a:ea typeface="ABeeZee"/>
                <a:cs typeface="ABeeZee"/>
                <a:sym typeface="ABeeZee"/>
              </a:rPr>
              <a:t>Cras volutpat viverra interdum. Maecenas efficitur laoreet libero. Morbi lorem elit, finibus ac est eu, iaculis finibus arcu. Sed mollis sollicitudin semper. Proin ut cursus arcu. Aliquam sit amet nunc erat. Nunc commodo, nunc tristique mollis dictum, risus fusce viverra lectus in tortor elementum, eget porttitor mauris efficitur. Proin tempus </a:t>
            </a:r>
            <a:endParaRPr sz="1200">
              <a:solidFill>
                <a:srgbClr val="3D5457"/>
              </a:solidFill>
              <a:latin typeface="ABeeZee"/>
              <a:ea typeface="ABeeZee"/>
              <a:cs typeface="ABeeZee"/>
              <a:sym typeface="ABeeZee"/>
            </a:endParaRPr>
          </a:p>
        </p:txBody>
      </p:sp>
      <p:sp>
        <p:nvSpPr>
          <p:cNvPr id="76" name="Google Shape;76;p13"/>
          <p:cNvSpPr txBox="1"/>
          <p:nvPr/>
        </p:nvSpPr>
        <p:spPr>
          <a:xfrm>
            <a:off x="2700939" y="7329433"/>
            <a:ext cx="2138400" cy="30663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200">
                <a:solidFill>
                  <a:srgbClr val="3D5457"/>
                </a:solidFill>
                <a:latin typeface="ABeeZee"/>
                <a:ea typeface="ABeeZee"/>
                <a:cs typeface="ABeeZee"/>
                <a:sym typeface="ABeeZee"/>
              </a:rPr>
              <a:t>fusce viverra lectus in tortor elementum, eget porttitor mauris efficitur. Proin tempus risus tortor, luctus vulputate nunc lobortis eu.</a:t>
            </a:r>
            <a:endParaRPr sz="1200">
              <a:solidFill>
                <a:srgbClr val="3D5457"/>
              </a:solidFill>
              <a:latin typeface="ABeeZee"/>
              <a:ea typeface="ABeeZee"/>
              <a:cs typeface="ABeeZee"/>
              <a:sym typeface="ABeeZee"/>
            </a:endParaRPr>
          </a:p>
          <a:p>
            <a:pPr indent="0" lvl="0" marL="0" rtl="0" algn="just">
              <a:lnSpc>
                <a:spcPct val="130000"/>
              </a:lnSpc>
              <a:spcBef>
                <a:spcPts val="0"/>
              </a:spcBef>
              <a:spcAft>
                <a:spcPts val="0"/>
              </a:spcAft>
              <a:buNone/>
            </a:pPr>
            <a:r>
              <a:t/>
            </a:r>
            <a:endParaRPr sz="1200">
              <a:solidFill>
                <a:srgbClr val="3D5457"/>
              </a:solidFill>
              <a:latin typeface="ABeeZee"/>
              <a:ea typeface="ABeeZee"/>
              <a:cs typeface="ABeeZee"/>
              <a:sym typeface="ABeeZee"/>
            </a:endParaRPr>
          </a:p>
          <a:p>
            <a:pPr indent="0" lvl="0" marL="0" rtl="0" algn="just">
              <a:lnSpc>
                <a:spcPct val="130000"/>
              </a:lnSpc>
              <a:spcBef>
                <a:spcPts val="0"/>
              </a:spcBef>
              <a:spcAft>
                <a:spcPts val="0"/>
              </a:spcAft>
              <a:buNone/>
            </a:pPr>
            <a:r>
              <a:rPr lang="ru" sz="1200">
                <a:solidFill>
                  <a:srgbClr val="3D5457"/>
                </a:solidFill>
                <a:latin typeface="ABeeZee"/>
                <a:ea typeface="ABeeZee"/>
                <a:cs typeface="ABeeZee"/>
                <a:sym typeface="ABeeZee"/>
              </a:rPr>
              <a:t>Phasellus egestas sed dui ut dictum. Morbi et dapibus mauris. Donec in quam at tellus consectetur egestas.  Sed aliquam, nisl nec rutrum iaculis, ipsum mi lobortis elit, vitae placerat.</a:t>
            </a:r>
            <a:endParaRPr sz="1200">
              <a:solidFill>
                <a:srgbClr val="3D5457"/>
              </a:solidFill>
              <a:latin typeface="ABeeZee"/>
              <a:ea typeface="ABeeZee"/>
              <a:cs typeface="ABeeZee"/>
              <a:sym typeface="ABeeZe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4"/>
          <p:cNvPicPr preferRelativeResize="0"/>
          <p:nvPr/>
        </p:nvPicPr>
        <p:blipFill>
          <a:blip r:embed="rId3">
            <a:alphaModFix/>
          </a:blip>
          <a:stretch>
            <a:fillRect/>
          </a:stretch>
        </p:blipFill>
        <p:spPr>
          <a:xfrm>
            <a:off x="-1" y="622867"/>
            <a:ext cx="7560002" cy="3414058"/>
          </a:xfrm>
          <a:prstGeom prst="rect">
            <a:avLst/>
          </a:prstGeom>
          <a:noFill/>
          <a:ln>
            <a:noFill/>
          </a:ln>
        </p:spPr>
      </p:pic>
      <p:sp>
        <p:nvSpPr>
          <p:cNvPr id="82" name="Google Shape;82;p14"/>
          <p:cNvSpPr txBox="1"/>
          <p:nvPr/>
        </p:nvSpPr>
        <p:spPr>
          <a:xfrm>
            <a:off x="351091" y="215096"/>
            <a:ext cx="21864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3D5457"/>
                </a:solidFill>
                <a:latin typeface="Open Sans Medium"/>
                <a:ea typeface="Open Sans Medium"/>
                <a:cs typeface="Open Sans Medium"/>
                <a:sym typeface="Open Sans Medium"/>
              </a:rPr>
              <a:t>May 2022 Issue №1</a:t>
            </a:r>
            <a:endParaRPr sz="1200">
              <a:solidFill>
                <a:srgbClr val="3D5457"/>
              </a:solidFill>
              <a:latin typeface="Open Sans Medium"/>
              <a:ea typeface="Open Sans Medium"/>
              <a:cs typeface="Open Sans Medium"/>
              <a:sym typeface="Open Sans Medium"/>
            </a:endParaRPr>
          </a:p>
        </p:txBody>
      </p:sp>
      <p:sp>
        <p:nvSpPr>
          <p:cNvPr id="83" name="Google Shape;83;p14"/>
          <p:cNvSpPr txBox="1"/>
          <p:nvPr/>
        </p:nvSpPr>
        <p:spPr>
          <a:xfrm>
            <a:off x="5029550" y="215096"/>
            <a:ext cx="21864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solidFill>
                  <a:srgbClr val="3D5457"/>
                </a:solidFill>
                <a:latin typeface="Open Sans Medium"/>
                <a:ea typeface="Open Sans Medium"/>
                <a:cs typeface="Open Sans Medium"/>
                <a:sym typeface="Open Sans Medium"/>
              </a:rPr>
              <a:t>Example.com</a:t>
            </a:r>
            <a:endParaRPr sz="1200">
              <a:solidFill>
                <a:srgbClr val="3D5457"/>
              </a:solidFill>
              <a:latin typeface="Open Sans Medium"/>
              <a:ea typeface="Open Sans Medium"/>
              <a:cs typeface="Open Sans Medium"/>
              <a:sym typeface="Open Sans Medium"/>
            </a:endParaRPr>
          </a:p>
        </p:txBody>
      </p:sp>
      <p:sp>
        <p:nvSpPr>
          <p:cNvPr id="84" name="Google Shape;84;p14"/>
          <p:cNvSpPr txBox="1"/>
          <p:nvPr/>
        </p:nvSpPr>
        <p:spPr>
          <a:xfrm>
            <a:off x="3355050" y="215100"/>
            <a:ext cx="8499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00">
                <a:solidFill>
                  <a:srgbClr val="3D5457"/>
                </a:solidFill>
                <a:latin typeface="Open Sans Medium"/>
                <a:ea typeface="Open Sans Medium"/>
                <a:cs typeface="Open Sans Medium"/>
                <a:sym typeface="Open Sans Medium"/>
              </a:rPr>
              <a:t>Page 2</a:t>
            </a:r>
            <a:endParaRPr sz="1200">
              <a:solidFill>
                <a:srgbClr val="3D5457"/>
              </a:solidFill>
              <a:latin typeface="Open Sans Medium"/>
              <a:ea typeface="Open Sans Medium"/>
              <a:cs typeface="Open Sans Medium"/>
              <a:sym typeface="Open Sans Medium"/>
            </a:endParaRPr>
          </a:p>
        </p:txBody>
      </p:sp>
      <p:pic>
        <p:nvPicPr>
          <p:cNvPr id="85" name="Google Shape;85;p14"/>
          <p:cNvPicPr preferRelativeResize="0"/>
          <p:nvPr/>
        </p:nvPicPr>
        <p:blipFill>
          <a:blip r:embed="rId4">
            <a:alphaModFix/>
          </a:blip>
          <a:stretch>
            <a:fillRect/>
          </a:stretch>
        </p:blipFill>
        <p:spPr>
          <a:xfrm>
            <a:off x="2800675" y="248599"/>
            <a:ext cx="570500" cy="151300"/>
          </a:xfrm>
          <a:prstGeom prst="rect">
            <a:avLst/>
          </a:prstGeom>
          <a:noFill/>
          <a:ln>
            <a:noFill/>
          </a:ln>
        </p:spPr>
      </p:pic>
      <p:pic>
        <p:nvPicPr>
          <p:cNvPr id="86" name="Google Shape;86;p14"/>
          <p:cNvPicPr preferRelativeResize="0"/>
          <p:nvPr/>
        </p:nvPicPr>
        <p:blipFill>
          <a:blip r:embed="rId4">
            <a:alphaModFix/>
          </a:blip>
          <a:stretch>
            <a:fillRect/>
          </a:stretch>
        </p:blipFill>
        <p:spPr>
          <a:xfrm flipH="1">
            <a:off x="4133175" y="248599"/>
            <a:ext cx="570500" cy="151300"/>
          </a:xfrm>
          <a:prstGeom prst="rect">
            <a:avLst/>
          </a:prstGeom>
          <a:noFill/>
          <a:ln>
            <a:noFill/>
          </a:ln>
        </p:spPr>
      </p:pic>
      <p:sp>
        <p:nvSpPr>
          <p:cNvPr id="87" name="Google Shape;87;p14"/>
          <p:cNvSpPr/>
          <p:nvPr/>
        </p:nvSpPr>
        <p:spPr>
          <a:xfrm rot="5400000">
            <a:off x="2636150" y="5754625"/>
            <a:ext cx="6973200" cy="2167500"/>
          </a:xfrm>
          <a:prstGeom prst="rect">
            <a:avLst/>
          </a:prstGeom>
          <a:solidFill>
            <a:srgbClr val="586D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txBox="1"/>
          <p:nvPr/>
        </p:nvSpPr>
        <p:spPr>
          <a:xfrm>
            <a:off x="361857" y="4239337"/>
            <a:ext cx="45402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200">
                <a:solidFill>
                  <a:srgbClr val="3D5457"/>
                </a:solidFill>
                <a:latin typeface="Playfair Display"/>
                <a:ea typeface="Playfair Display"/>
                <a:cs typeface="Playfair Display"/>
                <a:sym typeface="Playfair Display"/>
              </a:rPr>
              <a:t>A letter From the Pastor</a:t>
            </a:r>
            <a:endParaRPr b="1" sz="3200">
              <a:solidFill>
                <a:srgbClr val="3D5457"/>
              </a:solidFill>
              <a:latin typeface="Playfair Display"/>
              <a:ea typeface="Playfair Display"/>
              <a:cs typeface="Playfair Display"/>
              <a:sym typeface="Playfair Display"/>
            </a:endParaRPr>
          </a:p>
        </p:txBody>
      </p:sp>
      <p:sp>
        <p:nvSpPr>
          <p:cNvPr id="89" name="Google Shape;89;p14"/>
          <p:cNvSpPr txBox="1"/>
          <p:nvPr/>
        </p:nvSpPr>
        <p:spPr>
          <a:xfrm>
            <a:off x="369850" y="4855529"/>
            <a:ext cx="2138400" cy="54675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Clr>
                <a:schemeClr val="dk1"/>
              </a:buClr>
              <a:buSzPts val="1100"/>
              <a:buFont typeface="Arial"/>
              <a:buNone/>
            </a:pPr>
            <a:r>
              <a:rPr lang="ru" sz="1200">
                <a:solidFill>
                  <a:srgbClr val="3D5457"/>
                </a:solidFill>
                <a:latin typeface="ABeeZee"/>
                <a:ea typeface="ABeeZee"/>
                <a:cs typeface="ABeeZee"/>
                <a:sym typeface="ABeeZee"/>
              </a:rPr>
              <a:t>Etiam mi tortor, accumsan at magna ut, consequat imperdiet eros. Nulla risus sapien, tristique in est nec, semper porta lacus. Proin lacinia aliquam lorem quis vulputate. Integer sodales pellentesque luctus. Praesent sit amet aliquet dui. Suspendisse sit amet justo nulla.</a:t>
            </a:r>
            <a:endParaRPr sz="1200">
              <a:solidFill>
                <a:srgbClr val="3D5457"/>
              </a:solidFill>
              <a:latin typeface="ABeeZee"/>
              <a:ea typeface="ABeeZee"/>
              <a:cs typeface="ABeeZee"/>
              <a:sym typeface="ABeeZee"/>
            </a:endParaRPr>
          </a:p>
          <a:p>
            <a:pPr indent="0" lvl="0" marL="0" rtl="0" algn="just">
              <a:lnSpc>
                <a:spcPct val="130000"/>
              </a:lnSpc>
              <a:spcBef>
                <a:spcPts val="0"/>
              </a:spcBef>
              <a:spcAft>
                <a:spcPts val="0"/>
              </a:spcAft>
              <a:buClr>
                <a:schemeClr val="dk1"/>
              </a:buClr>
              <a:buSzPts val="1100"/>
              <a:buFont typeface="Arial"/>
              <a:buNone/>
            </a:pPr>
            <a:r>
              <a:t/>
            </a:r>
            <a:endParaRPr sz="1200">
              <a:solidFill>
                <a:srgbClr val="3D5457"/>
              </a:solidFill>
              <a:latin typeface="ABeeZee"/>
              <a:ea typeface="ABeeZee"/>
              <a:cs typeface="ABeeZee"/>
              <a:sym typeface="ABeeZee"/>
            </a:endParaRPr>
          </a:p>
          <a:p>
            <a:pPr indent="0" lvl="0" marL="0" rtl="0" algn="just">
              <a:lnSpc>
                <a:spcPct val="130000"/>
              </a:lnSpc>
              <a:spcBef>
                <a:spcPts val="0"/>
              </a:spcBef>
              <a:spcAft>
                <a:spcPts val="0"/>
              </a:spcAft>
              <a:buClr>
                <a:schemeClr val="dk1"/>
              </a:buClr>
              <a:buSzPts val="1100"/>
              <a:buFont typeface="Arial"/>
              <a:buNone/>
            </a:pPr>
            <a:r>
              <a:rPr lang="ru" sz="1200">
                <a:solidFill>
                  <a:srgbClr val="3D5457"/>
                </a:solidFill>
                <a:latin typeface="ABeeZee"/>
                <a:ea typeface="ABeeZee"/>
                <a:cs typeface="ABeeZee"/>
                <a:sym typeface="ABeeZee"/>
              </a:rPr>
              <a:t>Donec suscipit, mauris quis varius condimentum, orci neque finibus eros, ut auctor neque velit nec nulla. Morbi et dapibus mauris. Phasellus venenatis, elit vel tempor molestie, lectus tellus feugiat neque, eu hendrerit leo lectus ac risus. Phasellus volutpat non lacus eget consequat eu tempor ligula.</a:t>
            </a:r>
            <a:endParaRPr sz="1200">
              <a:solidFill>
                <a:srgbClr val="3D5457"/>
              </a:solidFill>
              <a:latin typeface="ABeeZee"/>
              <a:ea typeface="ABeeZee"/>
              <a:cs typeface="ABeeZee"/>
              <a:sym typeface="ABeeZee"/>
            </a:endParaRPr>
          </a:p>
        </p:txBody>
      </p:sp>
      <p:sp>
        <p:nvSpPr>
          <p:cNvPr id="90" name="Google Shape;90;p14"/>
          <p:cNvSpPr txBox="1"/>
          <p:nvPr/>
        </p:nvSpPr>
        <p:spPr>
          <a:xfrm>
            <a:off x="2711701" y="4855521"/>
            <a:ext cx="2138400" cy="18657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200">
                <a:solidFill>
                  <a:srgbClr val="3D5457"/>
                </a:solidFill>
                <a:latin typeface="ABeeZee"/>
                <a:ea typeface="ABeeZee"/>
                <a:cs typeface="ABeeZee"/>
                <a:sym typeface="ABeeZee"/>
              </a:rPr>
              <a:t>In hac habitasse platea dictumst. Curabitur pulvinar metus sit amet ultrices auctor. Donec eget neque vehicula, fringilla ipsum vitae, fringilla mauris. Vestibulum ante ipsum primis in faucibus orci luctus.</a:t>
            </a:r>
            <a:endParaRPr sz="1200">
              <a:solidFill>
                <a:srgbClr val="3D5457"/>
              </a:solidFill>
              <a:latin typeface="ABeeZee"/>
              <a:ea typeface="ABeeZee"/>
              <a:cs typeface="ABeeZee"/>
              <a:sym typeface="ABeeZee"/>
            </a:endParaRPr>
          </a:p>
        </p:txBody>
      </p:sp>
      <p:pic>
        <p:nvPicPr>
          <p:cNvPr id="91" name="Google Shape;91;p14"/>
          <p:cNvPicPr preferRelativeResize="0"/>
          <p:nvPr/>
        </p:nvPicPr>
        <p:blipFill rotWithShape="1">
          <a:blip r:embed="rId5">
            <a:alphaModFix/>
          </a:blip>
          <a:srcRect b="0" l="0" r="5926" t="0"/>
          <a:stretch/>
        </p:blipFill>
        <p:spPr>
          <a:xfrm>
            <a:off x="2712650" y="6917950"/>
            <a:ext cx="2138399" cy="3414049"/>
          </a:xfrm>
          <a:prstGeom prst="rect">
            <a:avLst/>
          </a:prstGeom>
          <a:noFill/>
          <a:ln>
            <a:noFill/>
          </a:ln>
        </p:spPr>
      </p:pic>
      <p:sp>
        <p:nvSpPr>
          <p:cNvPr id="92" name="Google Shape;92;p14"/>
          <p:cNvSpPr txBox="1"/>
          <p:nvPr/>
        </p:nvSpPr>
        <p:spPr>
          <a:xfrm>
            <a:off x="5173250" y="3562925"/>
            <a:ext cx="1944000" cy="10713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i="1" lang="ru" sz="1200">
                <a:solidFill>
                  <a:schemeClr val="lt1"/>
                </a:solidFill>
                <a:latin typeface="Lato"/>
                <a:ea typeface="Lato"/>
                <a:cs typeface="Lato"/>
                <a:sym typeface="Lato"/>
              </a:rPr>
              <a:t>“Sed facilisis dui nulla, eget bibendum tortor sollicitudin et. Duis vitae metus efficitur, bibendum ipsum a, euismod purus.”</a:t>
            </a:r>
            <a:endParaRPr i="1" sz="1200">
              <a:solidFill>
                <a:schemeClr val="lt1"/>
              </a:solidFill>
              <a:latin typeface="Lato"/>
              <a:ea typeface="Lato"/>
              <a:cs typeface="Lato"/>
              <a:sym typeface="Lato"/>
            </a:endParaRPr>
          </a:p>
        </p:txBody>
      </p:sp>
      <p:sp>
        <p:nvSpPr>
          <p:cNvPr id="93" name="Google Shape;93;p14"/>
          <p:cNvSpPr/>
          <p:nvPr/>
        </p:nvSpPr>
        <p:spPr>
          <a:xfrm>
            <a:off x="5173250" y="5121307"/>
            <a:ext cx="1292700" cy="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4" name="Google Shape;94;p14"/>
          <p:cNvSpPr txBox="1"/>
          <p:nvPr/>
        </p:nvSpPr>
        <p:spPr>
          <a:xfrm>
            <a:off x="5173250" y="5680088"/>
            <a:ext cx="1944000" cy="12930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i="1" lang="ru" sz="1200">
                <a:solidFill>
                  <a:schemeClr val="lt1"/>
                </a:solidFill>
                <a:latin typeface="Lato"/>
                <a:ea typeface="Lato"/>
                <a:cs typeface="Lato"/>
                <a:sym typeface="Lato"/>
              </a:rPr>
              <a:t>“Nulla nec lacus vel odio lobortis faucibus non quis turpis. Ut semper, nibh vitae vulputate aliquam, libero magna malesuada erat, in facilisis lectus enim et metus. ”</a:t>
            </a:r>
            <a:endParaRPr i="1" sz="1200">
              <a:solidFill>
                <a:schemeClr val="lt1"/>
              </a:solidFill>
              <a:latin typeface="Lato"/>
              <a:ea typeface="Lato"/>
              <a:cs typeface="Lato"/>
              <a:sym typeface="Lato"/>
            </a:endParaRPr>
          </a:p>
        </p:txBody>
      </p:sp>
      <p:sp>
        <p:nvSpPr>
          <p:cNvPr id="95" name="Google Shape;95;p14"/>
          <p:cNvSpPr/>
          <p:nvPr/>
        </p:nvSpPr>
        <p:spPr>
          <a:xfrm>
            <a:off x="5173250" y="7460170"/>
            <a:ext cx="1292700" cy="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 name="Google Shape;96;p14"/>
          <p:cNvSpPr txBox="1"/>
          <p:nvPr/>
        </p:nvSpPr>
        <p:spPr>
          <a:xfrm>
            <a:off x="5173250" y="8018950"/>
            <a:ext cx="1944000" cy="12930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i="1" lang="ru" sz="1200">
                <a:solidFill>
                  <a:schemeClr val="lt1"/>
                </a:solidFill>
                <a:latin typeface="Lato"/>
                <a:ea typeface="Lato"/>
                <a:cs typeface="Lato"/>
                <a:sym typeface="Lato"/>
              </a:rPr>
              <a:t>“Nulla nec lacus vel odio lobortis faucibus non quis turpis. Ut semper, nibh vitae vulputate aliquam, libero magna malesuada erat, in facilisis lectus enim et metus. ”</a:t>
            </a:r>
            <a:endParaRPr i="1" sz="12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