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Courgett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2" Type="http://schemas.openxmlformats.org/officeDocument/2006/relationships/font" Target="fonts/Courgette-regular.fntdata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9d35d0de3_0_11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9d35d0de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13711" l="0" r="0" t="0"/>
          <a:stretch/>
        </p:blipFill>
        <p:spPr>
          <a:xfrm>
            <a:off x="0" y="0"/>
            <a:ext cx="3200400" cy="18360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472200" y="365676"/>
            <a:ext cx="2256000" cy="1104647"/>
            <a:chOff x="693537" y="364168"/>
            <a:chExt cx="2256000" cy="1104647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52075" y="364168"/>
              <a:ext cx="538925" cy="538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" name="Google Shape;57;p13"/>
            <p:cNvSpPr txBox="1"/>
            <p:nvPr/>
          </p:nvSpPr>
          <p:spPr>
            <a:xfrm>
              <a:off x="693537" y="926278"/>
              <a:ext cx="22560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CA9E67"/>
                  </a:solidFill>
                  <a:latin typeface="Courgette"/>
                  <a:ea typeface="Courgette"/>
                  <a:cs typeface="Courgette"/>
                  <a:sym typeface="Courgette"/>
                </a:rPr>
                <a:t>Kimberly Pagac</a:t>
              </a:r>
              <a:endParaRPr sz="2100">
                <a:solidFill>
                  <a:srgbClr val="CA9E67"/>
                </a:solidFill>
                <a:latin typeface="Courgette"/>
                <a:ea typeface="Courgette"/>
                <a:cs typeface="Courgette"/>
                <a:sym typeface="Courgette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1159887" y="1284015"/>
              <a:ext cx="132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YOUR PASTOR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4307" l="4758" r="3557" t="12532"/>
          <a:stretch/>
        </p:blipFill>
        <p:spPr>
          <a:xfrm>
            <a:off x="2675" y="0"/>
            <a:ext cx="1349450" cy="18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1328350" y="0"/>
            <a:ext cx="1872300" cy="1582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65" name="Google Shape;65;p14"/>
          <p:cNvGrpSpPr/>
          <p:nvPr/>
        </p:nvGrpSpPr>
        <p:grpSpPr>
          <a:xfrm>
            <a:off x="1527831" y="154413"/>
            <a:ext cx="1541106" cy="1273375"/>
            <a:chOff x="1580219" y="160775"/>
            <a:chExt cx="1541106" cy="1273375"/>
          </a:xfrm>
        </p:grpSpPr>
        <p:pic>
          <p:nvPicPr>
            <p:cNvPr id="66" name="Google Shape;66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80219" y="372256"/>
              <a:ext cx="1418400" cy="702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80219" y="784206"/>
              <a:ext cx="1418400" cy="702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" name="Google Shape;68;p14"/>
            <p:cNvSpPr txBox="1"/>
            <p:nvPr/>
          </p:nvSpPr>
          <p:spPr>
            <a:xfrm>
              <a:off x="1580225" y="160775"/>
              <a:ext cx="154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CA9E67"/>
                  </a:solidFill>
                  <a:latin typeface="Courgette"/>
                  <a:ea typeface="Courgette"/>
                  <a:cs typeface="Courgette"/>
                  <a:sym typeface="Courgette"/>
                </a:rPr>
                <a:t>Pastor Kimberly Pagac</a:t>
              </a:r>
              <a:endParaRPr sz="1100">
                <a:solidFill>
                  <a:srgbClr val="CA9E67"/>
                </a:solidFill>
                <a:latin typeface="Courgette"/>
                <a:ea typeface="Courgette"/>
                <a:cs typeface="Courgette"/>
                <a:sym typeface="Courgette"/>
              </a:endParaRPr>
            </a:p>
          </p:txBody>
        </p:sp>
        <p:sp>
          <p:nvSpPr>
            <p:cNvPr id="69" name="Google Shape;69;p14"/>
            <p:cNvSpPr txBox="1"/>
            <p:nvPr/>
          </p:nvSpPr>
          <p:spPr>
            <a:xfrm>
              <a:off x="1580225" y="494988"/>
              <a:ext cx="1371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 sz="6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Church office:</a:t>
              </a:r>
              <a:r>
                <a:rPr lang="ru" sz="6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 012-345-6789</a:t>
              </a:r>
              <a:endParaRPr sz="6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6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Personal number:</a:t>
              </a:r>
              <a:r>
                <a:rPr lang="ru" sz="6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 012-345-6789</a:t>
              </a:r>
              <a:endParaRPr sz="6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0" name="Google Shape;70;p14"/>
            <p:cNvSpPr txBox="1"/>
            <p:nvPr/>
          </p:nvSpPr>
          <p:spPr>
            <a:xfrm>
              <a:off x="1580225" y="926250"/>
              <a:ext cx="15111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6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New Tremaine Church</a:t>
              </a:r>
              <a:endParaRPr b="1" sz="6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Address: 5703 Rippin Crescent Apt.</a:t>
              </a:r>
              <a:endParaRPr sz="6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85, New Tremaine</a:t>
              </a:r>
              <a:endParaRPr sz="6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E-mail: example@mail, comexample.com</a:t>
              </a:r>
              <a:endParaRPr sz="6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1" name="Google Shape;71;p14"/>
          <p:cNvGrpSpPr/>
          <p:nvPr/>
        </p:nvGrpSpPr>
        <p:grpSpPr>
          <a:xfrm>
            <a:off x="-100" y="1582200"/>
            <a:ext cx="3200400" cy="253800"/>
            <a:chOff x="-100" y="1218050"/>
            <a:chExt cx="3200400" cy="253800"/>
          </a:xfrm>
        </p:grpSpPr>
        <p:sp>
          <p:nvSpPr>
            <p:cNvPr id="72" name="Google Shape;72;p14"/>
            <p:cNvSpPr/>
            <p:nvPr/>
          </p:nvSpPr>
          <p:spPr>
            <a:xfrm>
              <a:off x="-100" y="1218050"/>
              <a:ext cx="3200400" cy="253800"/>
            </a:xfrm>
            <a:prstGeom prst="rect">
              <a:avLst/>
            </a:prstGeom>
            <a:solidFill>
              <a:srgbClr val="2E34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4"/>
            <p:cNvSpPr txBox="1"/>
            <p:nvPr/>
          </p:nvSpPr>
          <p:spPr>
            <a:xfrm>
              <a:off x="724250" y="1283450"/>
              <a:ext cx="17517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Brothers and sisters let's pray together</a:t>
              </a:r>
              <a:endParaRPr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