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3749050" cx="5303525"/>
  <p:notesSz cx="6858000" cy="9144000"/>
  <p:embeddedFontLst>
    <p:embeddedFont>
      <p:font typeface="Yellowtail"/>
      <p:regular r:id="rId7"/>
    </p:embeddedFont>
    <p:embeddedFont>
      <p:font typeface="Poppins SemiBold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PoppinsSemiBold-boldItalic.fntdata"/><Relationship Id="rId10" Type="http://schemas.openxmlformats.org/officeDocument/2006/relationships/font" Target="fonts/PoppinsSemiBold-italic.fntdata"/><Relationship Id="rId9" Type="http://schemas.openxmlformats.org/officeDocument/2006/relationships/font" Target="fonts/PoppinsSemi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Yellowtail-regular.fntdata"/><Relationship Id="rId8" Type="http://schemas.openxmlformats.org/officeDocument/2006/relationships/font" Target="fonts/Poppi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3937" y="685800"/>
            <a:ext cx="4850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e8689be16_0_12:notes"/>
          <p:cNvSpPr/>
          <p:nvPr>
            <p:ph idx="2" type="sldImg"/>
          </p:nvPr>
        </p:nvSpPr>
        <p:spPr>
          <a:xfrm>
            <a:off x="1003937" y="685800"/>
            <a:ext cx="4850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e8689be1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/>
          <p:nvPr>
            <p:ph idx="2" type="sldImg"/>
          </p:nvPr>
        </p:nvSpPr>
        <p:spPr>
          <a:xfrm>
            <a:off x="1003937" y="685800"/>
            <a:ext cx="4850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0791" y="542714"/>
            <a:ext cx="4942200" cy="14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0786" y="2065768"/>
            <a:ext cx="49422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0786" y="806244"/>
            <a:ext cx="4942200" cy="143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0786" y="2297628"/>
            <a:ext cx="4942200" cy="9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0786" y="1567735"/>
            <a:ext cx="4942200" cy="6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0786" y="324375"/>
            <a:ext cx="4942200" cy="4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0786" y="840028"/>
            <a:ext cx="4942200" cy="24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0786" y="324375"/>
            <a:ext cx="4942200" cy="4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0786" y="840028"/>
            <a:ext cx="2319600" cy="24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02795" y="840028"/>
            <a:ext cx="2319600" cy="24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0786" y="324375"/>
            <a:ext cx="4942200" cy="4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0786" y="404972"/>
            <a:ext cx="1628700" cy="5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0786" y="1012867"/>
            <a:ext cx="1628700" cy="23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84345" y="328110"/>
            <a:ext cx="3693300" cy="298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651763" y="-91"/>
            <a:ext cx="2651700" cy="374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3990" y="898850"/>
            <a:ext cx="2346300" cy="10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3990" y="2043136"/>
            <a:ext cx="2346300" cy="9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864913" y="527772"/>
            <a:ext cx="2225400" cy="26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0786" y="3083627"/>
            <a:ext cx="34791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0786" y="324375"/>
            <a:ext cx="49422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0786" y="840028"/>
            <a:ext cx="4942200" cy="24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914030" y="3398976"/>
            <a:ext cx="3183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25000"/>
          </a:blip>
          <a:srcRect b="8685" l="16966" r="5097" t="8676"/>
          <a:stretch/>
        </p:blipFill>
        <p:spPr>
          <a:xfrm>
            <a:off x="0" y="0"/>
            <a:ext cx="5303525" cy="3749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405608" y="441725"/>
            <a:ext cx="4271253" cy="2865600"/>
            <a:chOff x="405608" y="441725"/>
            <a:chExt cx="4271253" cy="2865600"/>
          </a:xfrm>
        </p:grpSpPr>
        <p:cxnSp>
          <p:nvCxnSpPr>
            <p:cNvPr id="56" name="Google Shape;56;p13"/>
            <p:cNvCxnSpPr/>
            <p:nvPr/>
          </p:nvCxnSpPr>
          <p:spPr>
            <a:xfrm>
              <a:off x="2704344" y="441725"/>
              <a:ext cx="0" cy="2865600"/>
            </a:xfrm>
            <a:prstGeom prst="straightConnector1">
              <a:avLst/>
            </a:prstGeom>
            <a:noFill/>
            <a:ln cap="flat" cmpd="sng" w="28575">
              <a:solidFill>
                <a:srgbClr val="334F4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57" name="Google Shape;57;p13"/>
            <p:cNvGrpSpPr/>
            <p:nvPr/>
          </p:nvGrpSpPr>
          <p:grpSpPr>
            <a:xfrm>
              <a:off x="413483" y="507130"/>
              <a:ext cx="2061234" cy="1088167"/>
              <a:chOff x="909400" y="1138575"/>
              <a:chExt cx="3542857" cy="1061626"/>
            </a:xfrm>
          </p:grpSpPr>
          <p:sp>
            <p:nvSpPr>
              <p:cNvPr id="58" name="Google Shape;58;p13"/>
              <p:cNvSpPr txBox="1"/>
              <p:nvPr/>
            </p:nvSpPr>
            <p:spPr>
              <a:xfrm>
                <a:off x="1050557" y="1138575"/>
                <a:ext cx="3401700" cy="60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000">
                    <a:solidFill>
                      <a:srgbClr val="CEA967"/>
                    </a:solidFill>
                    <a:latin typeface="Yellowtail"/>
                    <a:ea typeface="Yellowtail"/>
                    <a:cs typeface="Yellowtail"/>
                    <a:sym typeface="Yellowtail"/>
                  </a:rPr>
                  <a:t>Merry </a:t>
                </a:r>
                <a:endParaRPr sz="4000">
                  <a:solidFill>
                    <a:srgbClr val="CEA967"/>
                  </a:solidFill>
                  <a:latin typeface="Yellowtail"/>
                  <a:ea typeface="Yellowtail"/>
                  <a:cs typeface="Yellowtail"/>
                  <a:sym typeface="Yellowtail"/>
                </a:endParaRPr>
              </a:p>
            </p:txBody>
          </p:sp>
          <p:sp>
            <p:nvSpPr>
              <p:cNvPr id="59" name="Google Shape;59;p13"/>
              <p:cNvSpPr txBox="1"/>
              <p:nvPr/>
            </p:nvSpPr>
            <p:spPr>
              <a:xfrm>
                <a:off x="909400" y="1599601"/>
                <a:ext cx="3401700" cy="60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000">
                    <a:solidFill>
                      <a:srgbClr val="CEA967"/>
                    </a:solidFill>
                    <a:latin typeface="Yellowtail"/>
                    <a:ea typeface="Yellowtail"/>
                    <a:cs typeface="Yellowtail"/>
                    <a:sym typeface="Yellowtail"/>
                  </a:rPr>
                  <a:t>Christmas</a:t>
                </a:r>
                <a:endParaRPr sz="4000">
                  <a:solidFill>
                    <a:srgbClr val="CEA967"/>
                  </a:solidFill>
                  <a:latin typeface="Yellowtail"/>
                  <a:ea typeface="Yellowtail"/>
                  <a:cs typeface="Yellowtail"/>
                  <a:sym typeface="Yellowtail"/>
                </a:endParaRPr>
              </a:p>
            </p:txBody>
          </p:sp>
        </p:grpSp>
        <p:sp>
          <p:nvSpPr>
            <p:cNvPr id="60" name="Google Shape;60;p13"/>
            <p:cNvSpPr/>
            <p:nvPr/>
          </p:nvSpPr>
          <p:spPr>
            <a:xfrm>
              <a:off x="4095161" y="441725"/>
              <a:ext cx="581700" cy="664200"/>
            </a:xfrm>
            <a:prstGeom prst="roundRect">
              <a:avLst>
                <a:gd fmla="val 0" name="adj"/>
              </a:avLst>
            </a:prstGeom>
            <a:noFill/>
            <a:ln cap="flat" cmpd="sng" w="19050">
              <a:solidFill>
                <a:srgbClr val="334F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3024023" y="2114426"/>
              <a:ext cx="1652826" cy="1059073"/>
              <a:chOff x="3046725" y="1370575"/>
              <a:chExt cx="2001000" cy="1563900"/>
            </a:xfrm>
          </p:grpSpPr>
          <p:cxnSp>
            <p:nvCxnSpPr>
              <p:cNvPr id="62" name="Google Shape;62;p13"/>
              <p:cNvCxnSpPr/>
              <p:nvPr/>
            </p:nvCxnSpPr>
            <p:spPr>
              <a:xfrm>
                <a:off x="3046725" y="1370575"/>
                <a:ext cx="2001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4F4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" name="Google Shape;63;p13"/>
              <p:cNvCxnSpPr/>
              <p:nvPr/>
            </p:nvCxnSpPr>
            <p:spPr>
              <a:xfrm>
                <a:off x="3046725" y="1761550"/>
                <a:ext cx="2001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4F4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" name="Google Shape;64;p13"/>
              <p:cNvCxnSpPr/>
              <p:nvPr/>
            </p:nvCxnSpPr>
            <p:spPr>
              <a:xfrm>
                <a:off x="3046725" y="2152525"/>
                <a:ext cx="2001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4F4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13"/>
              <p:cNvCxnSpPr/>
              <p:nvPr/>
            </p:nvCxnSpPr>
            <p:spPr>
              <a:xfrm>
                <a:off x="3046725" y="2543500"/>
                <a:ext cx="2001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4F4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" name="Google Shape;66;p13"/>
              <p:cNvCxnSpPr/>
              <p:nvPr/>
            </p:nvCxnSpPr>
            <p:spPr>
              <a:xfrm>
                <a:off x="3046725" y="2934475"/>
                <a:ext cx="2001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4F4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67" name="Google Shape;67;p13"/>
            <p:cNvSpPr txBox="1"/>
            <p:nvPr/>
          </p:nvSpPr>
          <p:spPr>
            <a:xfrm>
              <a:off x="3024072" y="1614841"/>
              <a:ext cx="978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4F4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 D D R E S S</a:t>
              </a:r>
              <a:endParaRPr sz="1000">
                <a:solidFill>
                  <a:srgbClr val="334F4C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405608" y="1658307"/>
              <a:ext cx="1995300" cy="132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800">
                  <a:solidFill>
                    <a:srgbClr val="334F4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JOY </a:t>
              </a:r>
              <a:endParaRPr sz="4800">
                <a:solidFill>
                  <a:srgbClr val="334F4C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700">
                  <a:solidFill>
                    <a:srgbClr val="334F4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TO THE </a:t>
              </a:r>
              <a:r>
                <a:rPr lang="ru" sz="3300">
                  <a:solidFill>
                    <a:srgbClr val="334F4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WORLD!</a:t>
              </a:r>
              <a:endParaRPr sz="3300">
                <a:solidFill>
                  <a:srgbClr val="334F4C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69" name="Google Shape;69;p13"/>
            <p:cNvGrpSpPr/>
            <p:nvPr/>
          </p:nvGrpSpPr>
          <p:grpSpPr>
            <a:xfrm>
              <a:off x="1171663" y="3101415"/>
              <a:ext cx="463231" cy="72214"/>
              <a:chOff x="1060975" y="2939000"/>
              <a:chExt cx="312150" cy="45900"/>
            </a:xfrm>
          </p:grpSpPr>
          <p:sp>
            <p:nvSpPr>
              <p:cNvPr id="70" name="Google Shape;70;p13"/>
              <p:cNvSpPr/>
              <p:nvPr/>
            </p:nvSpPr>
            <p:spPr>
              <a:xfrm>
                <a:off x="1060975" y="2939000"/>
                <a:ext cx="45900" cy="45900"/>
              </a:xfrm>
              <a:prstGeom prst="ellipse">
                <a:avLst/>
              </a:prstGeom>
              <a:solidFill>
                <a:srgbClr val="334F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1194100" y="2939000"/>
                <a:ext cx="45900" cy="45900"/>
              </a:xfrm>
              <a:prstGeom prst="ellipse">
                <a:avLst/>
              </a:prstGeom>
              <a:solidFill>
                <a:srgbClr val="334F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1327225" y="2939000"/>
                <a:ext cx="45900" cy="45900"/>
              </a:xfrm>
              <a:prstGeom prst="ellipse">
                <a:avLst/>
              </a:prstGeom>
              <a:solidFill>
                <a:srgbClr val="334F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73" name="Google Shape;73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45084" y="558908"/>
              <a:ext cx="872200" cy="4298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4"/>
          <p:cNvGrpSpPr/>
          <p:nvPr/>
        </p:nvGrpSpPr>
        <p:grpSpPr>
          <a:xfrm>
            <a:off x="0" y="0"/>
            <a:ext cx="5303704" cy="3749040"/>
            <a:chOff x="0" y="0"/>
            <a:chExt cx="5486401" cy="3657600"/>
          </a:xfrm>
        </p:grpSpPr>
        <p:pic>
          <p:nvPicPr>
            <p:cNvPr id="79" name="Google Shape;79;p14"/>
            <p:cNvPicPr preferRelativeResize="0"/>
            <p:nvPr/>
          </p:nvPicPr>
          <p:blipFill rotWithShape="1">
            <a:blip r:embed="rId3">
              <a:alphaModFix/>
            </a:blip>
            <a:srcRect b="1097" l="8430" r="8430" t="0"/>
            <a:stretch/>
          </p:blipFill>
          <p:spPr>
            <a:xfrm>
              <a:off x="0" y="0"/>
              <a:ext cx="5486401" cy="365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14"/>
            <p:cNvSpPr/>
            <p:nvPr/>
          </p:nvSpPr>
          <p:spPr>
            <a:xfrm>
              <a:off x="0" y="0"/>
              <a:ext cx="5486400" cy="3657600"/>
            </a:xfrm>
            <a:prstGeom prst="rect">
              <a:avLst/>
            </a:prstGeom>
            <a:solidFill>
              <a:srgbClr val="0C343D">
                <a:alpha val="1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Google Shape;81;p14"/>
          <p:cNvGrpSpPr/>
          <p:nvPr/>
        </p:nvGrpSpPr>
        <p:grpSpPr>
          <a:xfrm>
            <a:off x="108754" y="102090"/>
            <a:ext cx="5086195" cy="3544860"/>
            <a:chOff x="112500" y="99600"/>
            <a:chExt cx="5261400" cy="3458400"/>
          </a:xfrm>
        </p:grpSpPr>
        <p:sp>
          <p:nvSpPr>
            <p:cNvPr id="82" name="Google Shape;82;p14"/>
            <p:cNvSpPr/>
            <p:nvPr/>
          </p:nvSpPr>
          <p:spPr>
            <a:xfrm>
              <a:off x="112500" y="99600"/>
              <a:ext cx="5261400" cy="3458400"/>
            </a:xfrm>
            <a:prstGeom prst="rect">
              <a:avLst/>
            </a:prstGeom>
            <a:noFill/>
            <a:ln cap="flat" cmpd="sng" w="19050">
              <a:solidFill>
                <a:srgbClr val="DAE0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154250" y="138625"/>
              <a:ext cx="5178000" cy="3354600"/>
            </a:xfrm>
            <a:prstGeom prst="rect">
              <a:avLst/>
            </a:prstGeom>
            <a:noFill/>
            <a:ln cap="flat" cmpd="sng" w="9525">
              <a:solidFill>
                <a:srgbClr val="DAE0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" name="Google Shape;84;p14"/>
          <p:cNvGrpSpPr/>
          <p:nvPr/>
        </p:nvGrpSpPr>
        <p:grpSpPr>
          <a:xfrm>
            <a:off x="933975" y="904777"/>
            <a:ext cx="3435748" cy="1634696"/>
            <a:chOff x="909400" y="923025"/>
            <a:chExt cx="3554100" cy="1594825"/>
          </a:xfrm>
        </p:grpSpPr>
        <p:sp>
          <p:nvSpPr>
            <p:cNvPr id="85" name="Google Shape;85;p14"/>
            <p:cNvSpPr txBox="1"/>
            <p:nvPr/>
          </p:nvSpPr>
          <p:spPr>
            <a:xfrm>
              <a:off x="1061800" y="923025"/>
              <a:ext cx="3401700" cy="900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000">
                  <a:solidFill>
                    <a:schemeClr val="lt1"/>
                  </a:solidFill>
                  <a:latin typeface="Yellowtail"/>
                  <a:ea typeface="Yellowtail"/>
                  <a:cs typeface="Yellowtail"/>
                  <a:sym typeface="Yellowtail"/>
                </a:rPr>
                <a:t>Merry </a:t>
              </a:r>
              <a:endParaRPr sz="6000">
                <a:solidFill>
                  <a:schemeClr val="lt1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  <p:sp>
          <p:nvSpPr>
            <p:cNvPr id="86" name="Google Shape;86;p14"/>
            <p:cNvSpPr txBox="1"/>
            <p:nvPr/>
          </p:nvSpPr>
          <p:spPr>
            <a:xfrm>
              <a:off x="909400" y="1616950"/>
              <a:ext cx="3401700" cy="900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6000">
                  <a:solidFill>
                    <a:schemeClr val="lt1"/>
                  </a:solidFill>
                  <a:latin typeface="Yellowtail"/>
                  <a:ea typeface="Yellowtail"/>
                  <a:cs typeface="Yellowtail"/>
                  <a:sym typeface="Yellowtail"/>
                </a:rPr>
                <a:t>Christmas</a:t>
              </a:r>
              <a:endParaRPr sz="6000">
                <a:solidFill>
                  <a:schemeClr val="lt1"/>
                </a:solidFill>
                <a:latin typeface="Yellowtail"/>
                <a:ea typeface="Yellowtail"/>
                <a:cs typeface="Yellowtail"/>
                <a:sym typeface="Yellowtai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