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Nunito"/>
      <p:regular r:id="rId7"/>
      <p:bold r:id="rId8"/>
      <p:italic r:id="rId9"/>
      <p:boldItalic r:id="rId10"/>
    </p:embeddedFont>
    <p:embeddedFont>
      <p:font typeface="Sail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0">
          <p15:clr>
            <a:srgbClr val="747775"/>
          </p15:clr>
        </p15:guide>
        <p15:guide id="2" pos="442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/>
        <p:guide pos="442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ail-regular.fntdata"/><Relationship Id="rId10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Nunito-regular.fntdata"/><Relationship Id="rId8" Type="http://schemas.openxmlformats.org/officeDocument/2006/relationships/font" Target="fonts/Nuni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7.png"/><Relationship Id="rId13" Type="http://schemas.openxmlformats.org/officeDocument/2006/relationships/image" Target="../media/image1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-1712"/>
            <a:ext cx="7560000" cy="10695425"/>
            <a:chOff x="0" y="-1712"/>
            <a:chExt cx="7560000" cy="10695425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0" y="1713"/>
              <a:ext cx="7560000" cy="10692000"/>
              <a:chOff x="0" y="0"/>
              <a:chExt cx="7560000" cy="10692000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0" y="0"/>
                <a:ext cx="7560000" cy="10692000"/>
              </a:xfrm>
              <a:prstGeom prst="rect">
                <a:avLst/>
              </a:prstGeom>
              <a:solidFill>
                <a:srgbClr val="EBF1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7" name="Google Shape;57;p1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8484" y="1"/>
                <a:ext cx="7523032" cy="106919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8" name="Google Shape;5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256637">
              <a:off x="77307" y="992333"/>
              <a:ext cx="1012611" cy="460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35875" y="326408"/>
              <a:ext cx="470350" cy="46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 rotWithShape="1">
            <a:blip r:embed="rId6">
              <a:alphaModFix/>
            </a:blip>
            <a:srcRect b="6238" l="-16893" r="-24829" t="50706"/>
            <a:stretch/>
          </p:blipFill>
          <p:spPr>
            <a:xfrm>
              <a:off x="4781050" y="-1712"/>
              <a:ext cx="1376875" cy="43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/>
            <p:cNvPicPr preferRelativeResize="0"/>
            <p:nvPr/>
          </p:nvPicPr>
          <p:blipFill rotWithShape="1">
            <a:blip r:embed="rId7">
              <a:alphaModFix/>
            </a:blip>
            <a:srcRect b="0" l="0" r="47824" t="0"/>
            <a:stretch/>
          </p:blipFill>
          <p:spPr>
            <a:xfrm rot="-5400000">
              <a:off x="1918050" y="-498412"/>
              <a:ext cx="261325" cy="1254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" name="Google Shape;62;p13"/>
          <p:cNvGrpSpPr/>
          <p:nvPr/>
        </p:nvGrpSpPr>
        <p:grpSpPr>
          <a:xfrm>
            <a:off x="184175" y="2708492"/>
            <a:ext cx="7147225" cy="7894895"/>
            <a:chOff x="184175" y="2706780"/>
            <a:chExt cx="7147225" cy="7894895"/>
          </a:xfrm>
        </p:grpSpPr>
        <p:pic>
          <p:nvPicPr>
            <p:cNvPr id="63" name="Google Shape;63;p13"/>
            <p:cNvPicPr preferRelativeResize="0"/>
            <p:nvPr/>
          </p:nvPicPr>
          <p:blipFill rotWithShape="1">
            <a:blip r:embed="rId8">
              <a:alphaModFix/>
            </a:blip>
            <a:srcRect b="0" l="0" r="0" t="19659"/>
            <a:stretch/>
          </p:blipFill>
          <p:spPr>
            <a:xfrm>
              <a:off x="6659750" y="6710575"/>
              <a:ext cx="671650" cy="81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3"/>
            <p:cNvPicPr preferRelativeResize="0"/>
            <p:nvPr/>
          </p:nvPicPr>
          <p:blipFill rotWithShape="1">
            <a:blip r:embed="rId9">
              <a:alphaModFix/>
            </a:blip>
            <a:srcRect b="21261" l="-11242" r="3449" t="-7408"/>
            <a:stretch/>
          </p:blipFill>
          <p:spPr>
            <a:xfrm>
              <a:off x="184175" y="9544675"/>
              <a:ext cx="1160000" cy="105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4000946">
              <a:off x="2219773" y="8706135"/>
              <a:ext cx="432750" cy="1138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 rot="-2026108">
              <a:off x="4275806" y="5122034"/>
              <a:ext cx="1053438" cy="1347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 rot="2928884">
              <a:off x="1881463" y="3559514"/>
              <a:ext cx="1036277" cy="1046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999522" y="2706780"/>
              <a:ext cx="1216550" cy="1126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56273" y="4200439"/>
              <a:ext cx="1009963" cy="105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47774" y="3979575"/>
              <a:ext cx="715590" cy="17926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13"/>
          <p:cNvSpPr txBox="1"/>
          <p:nvPr/>
        </p:nvSpPr>
        <p:spPr>
          <a:xfrm>
            <a:off x="854900" y="537988"/>
            <a:ext cx="5850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7200">
                <a:solidFill>
                  <a:srgbClr val="4E5A5C"/>
                </a:solidFill>
                <a:latin typeface="Sail"/>
                <a:ea typeface="Sail"/>
                <a:cs typeface="Sail"/>
                <a:sym typeface="Sail"/>
              </a:rPr>
              <a:t>Christmas List</a:t>
            </a:r>
            <a:endParaRPr sz="7200">
              <a:solidFill>
                <a:srgbClr val="4E5A5C"/>
              </a:solidFill>
              <a:latin typeface="Sail"/>
              <a:ea typeface="Sail"/>
              <a:cs typeface="Sail"/>
              <a:sym typeface="Sail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540000" y="1898238"/>
            <a:ext cx="6480000" cy="8261400"/>
          </a:xfrm>
          <a:prstGeom prst="roundRect">
            <a:avLst>
              <a:gd fmla="val 1643" name="adj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" name="Google Shape;73;p13"/>
          <p:cNvGrpSpPr/>
          <p:nvPr/>
        </p:nvGrpSpPr>
        <p:grpSpPr>
          <a:xfrm>
            <a:off x="816975" y="2129788"/>
            <a:ext cx="5877075" cy="317100"/>
            <a:chOff x="816975" y="2128075"/>
            <a:chExt cx="5877075" cy="317100"/>
          </a:xfrm>
        </p:grpSpPr>
        <p:sp>
          <p:nvSpPr>
            <p:cNvPr id="74" name="Google Shape;74;p13"/>
            <p:cNvSpPr/>
            <p:nvPr/>
          </p:nvSpPr>
          <p:spPr>
            <a:xfrm>
              <a:off x="816975" y="2128075"/>
              <a:ext cx="317100" cy="317100"/>
            </a:xfrm>
            <a:prstGeom prst="roundRect">
              <a:avLst>
                <a:gd fmla="val 24582" name="adj"/>
              </a:avLst>
            </a:prstGeom>
            <a:noFill/>
            <a:ln cap="flat" cmpd="sng" w="19050">
              <a:solidFill>
                <a:srgbClr val="8284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5" name="Google Shape;75;p13"/>
            <p:cNvCxnSpPr/>
            <p:nvPr/>
          </p:nvCxnSpPr>
          <p:spPr>
            <a:xfrm>
              <a:off x="1230150" y="2445175"/>
              <a:ext cx="5463900" cy="0"/>
            </a:xfrm>
            <a:prstGeom prst="straightConnector1">
              <a:avLst/>
            </a:prstGeom>
            <a:noFill/>
            <a:ln cap="flat" cmpd="sng" w="9525">
              <a:solidFill>
                <a:srgbClr val="82848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6" name="Google Shape;76;p13"/>
          <p:cNvGrpSpPr/>
          <p:nvPr/>
        </p:nvGrpSpPr>
        <p:grpSpPr>
          <a:xfrm>
            <a:off x="816975" y="2655177"/>
            <a:ext cx="5877075" cy="317100"/>
            <a:chOff x="816975" y="2128075"/>
            <a:chExt cx="5877075" cy="317100"/>
          </a:xfrm>
        </p:grpSpPr>
        <p:sp>
          <p:nvSpPr>
            <p:cNvPr id="77" name="Google Shape;77;p13"/>
            <p:cNvSpPr/>
            <p:nvPr/>
          </p:nvSpPr>
          <p:spPr>
            <a:xfrm>
              <a:off x="816975" y="2128075"/>
              <a:ext cx="317100" cy="317100"/>
            </a:xfrm>
            <a:prstGeom prst="roundRect">
              <a:avLst>
                <a:gd fmla="val 24582" name="adj"/>
              </a:avLst>
            </a:prstGeom>
            <a:noFill/>
            <a:ln cap="flat" cmpd="sng" w="19050">
              <a:solidFill>
                <a:srgbClr val="8284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8" name="Google Shape;78;p13"/>
            <p:cNvCxnSpPr/>
            <p:nvPr/>
          </p:nvCxnSpPr>
          <p:spPr>
            <a:xfrm>
              <a:off x="1230150" y="2445175"/>
              <a:ext cx="5463900" cy="0"/>
            </a:xfrm>
            <a:prstGeom prst="straightConnector1">
              <a:avLst/>
            </a:prstGeom>
            <a:noFill/>
            <a:ln cap="flat" cmpd="sng" w="9525">
              <a:solidFill>
                <a:srgbClr val="82848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9" name="Google Shape;79;p13"/>
          <p:cNvGrpSpPr/>
          <p:nvPr/>
        </p:nvGrpSpPr>
        <p:grpSpPr>
          <a:xfrm>
            <a:off x="816975" y="3180566"/>
            <a:ext cx="5877075" cy="317100"/>
            <a:chOff x="816975" y="2128075"/>
            <a:chExt cx="5877075" cy="317100"/>
          </a:xfrm>
        </p:grpSpPr>
        <p:sp>
          <p:nvSpPr>
            <p:cNvPr id="80" name="Google Shape;80;p13"/>
            <p:cNvSpPr/>
            <p:nvPr/>
          </p:nvSpPr>
          <p:spPr>
            <a:xfrm>
              <a:off x="816975" y="2128075"/>
              <a:ext cx="317100" cy="317100"/>
            </a:xfrm>
            <a:prstGeom prst="roundRect">
              <a:avLst>
                <a:gd fmla="val 24582" name="adj"/>
              </a:avLst>
            </a:prstGeom>
            <a:noFill/>
            <a:ln cap="flat" cmpd="sng" w="19050">
              <a:solidFill>
                <a:srgbClr val="8284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1" name="Google Shape;81;p13"/>
            <p:cNvCxnSpPr/>
            <p:nvPr/>
          </p:nvCxnSpPr>
          <p:spPr>
            <a:xfrm>
              <a:off x="1230150" y="2445175"/>
              <a:ext cx="5463900" cy="0"/>
            </a:xfrm>
            <a:prstGeom prst="straightConnector1">
              <a:avLst/>
            </a:prstGeom>
            <a:noFill/>
            <a:ln cap="flat" cmpd="sng" w="9525">
              <a:solidFill>
                <a:srgbClr val="82848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2" name="Google Shape;82;p13"/>
          <p:cNvGrpSpPr/>
          <p:nvPr/>
        </p:nvGrpSpPr>
        <p:grpSpPr>
          <a:xfrm>
            <a:off x="816975" y="3705955"/>
            <a:ext cx="5877075" cy="317100"/>
            <a:chOff x="816975" y="2128075"/>
            <a:chExt cx="5877075" cy="317100"/>
          </a:xfrm>
        </p:grpSpPr>
        <p:sp>
          <p:nvSpPr>
            <p:cNvPr id="83" name="Google Shape;83;p13"/>
            <p:cNvSpPr/>
            <p:nvPr/>
          </p:nvSpPr>
          <p:spPr>
            <a:xfrm>
              <a:off x="816975" y="2128075"/>
              <a:ext cx="317100" cy="317100"/>
            </a:xfrm>
            <a:prstGeom prst="roundRect">
              <a:avLst>
                <a:gd fmla="val 24582" name="adj"/>
              </a:avLst>
            </a:prstGeom>
            <a:noFill/>
            <a:ln cap="flat" cmpd="sng" w="19050">
              <a:solidFill>
                <a:srgbClr val="8284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4" name="Google Shape;84;p13"/>
            <p:cNvCxnSpPr/>
            <p:nvPr/>
          </p:nvCxnSpPr>
          <p:spPr>
            <a:xfrm>
              <a:off x="1230150" y="2445175"/>
              <a:ext cx="5463900" cy="0"/>
            </a:xfrm>
            <a:prstGeom prst="straightConnector1">
              <a:avLst/>
            </a:prstGeom>
            <a:noFill/>
            <a:ln cap="flat" cmpd="sng" w="9525">
              <a:solidFill>
                <a:srgbClr val="82848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5" name="Google Shape;85;p13"/>
          <p:cNvGrpSpPr/>
          <p:nvPr/>
        </p:nvGrpSpPr>
        <p:grpSpPr>
          <a:xfrm>
            <a:off x="816975" y="4231345"/>
            <a:ext cx="5877075" cy="317100"/>
            <a:chOff x="816975" y="2128075"/>
            <a:chExt cx="5877075" cy="317100"/>
          </a:xfrm>
        </p:grpSpPr>
        <p:sp>
          <p:nvSpPr>
            <p:cNvPr id="86" name="Google Shape;86;p13"/>
            <p:cNvSpPr/>
            <p:nvPr/>
          </p:nvSpPr>
          <p:spPr>
            <a:xfrm>
              <a:off x="816975" y="2128075"/>
              <a:ext cx="317100" cy="317100"/>
            </a:xfrm>
            <a:prstGeom prst="roundRect">
              <a:avLst>
                <a:gd fmla="val 24582" name="adj"/>
              </a:avLst>
            </a:prstGeom>
            <a:noFill/>
            <a:ln cap="flat" cmpd="sng" w="19050">
              <a:solidFill>
                <a:srgbClr val="8284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7" name="Google Shape;87;p13"/>
            <p:cNvCxnSpPr/>
            <p:nvPr/>
          </p:nvCxnSpPr>
          <p:spPr>
            <a:xfrm>
              <a:off x="1230150" y="2445175"/>
              <a:ext cx="5463900" cy="0"/>
            </a:xfrm>
            <a:prstGeom prst="straightConnector1">
              <a:avLst/>
            </a:prstGeom>
            <a:noFill/>
            <a:ln cap="flat" cmpd="sng" w="9525">
              <a:solidFill>
                <a:srgbClr val="82848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8" name="Google Shape;88;p13"/>
          <p:cNvGrpSpPr/>
          <p:nvPr/>
        </p:nvGrpSpPr>
        <p:grpSpPr>
          <a:xfrm>
            <a:off x="816975" y="4756734"/>
            <a:ext cx="5877075" cy="317100"/>
            <a:chOff x="816975" y="2128075"/>
            <a:chExt cx="5877075" cy="317100"/>
          </a:xfrm>
        </p:grpSpPr>
        <p:sp>
          <p:nvSpPr>
            <p:cNvPr id="89" name="Google Shape;89;p13"/>
            <p:cNvSpPr/>
            <p:nvPr/>
          </p:nvSpPr>
          <p:spPr>
            <a:xfrm>
              <a:off x="816975" y="2128075"/>
              <a:ext cx="317100" cy="317100"/>
            </a:xfrm>
            <a:prstGeom prst="roundRect">
              <a:avLst>
                <a:gd fmla="val 24582" name="adj"/>
              </a:avLst>
            </a:prstGeom>
            <a:noFill/>
            <a:ln cap="flat" cmpd="sng" w="19050">
              <a:solidFill>
                <a:srgbClr val="8284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0" name="Google Shape;90;p13"/>
            <p:cNvCxnSpPr/>
            <p:nvPr/>
          </p:nvCxnSpPr>
          <p:spPr>
            <a:xfrm>
              <a:off x="1230150" y="2445175"/>
              <a:ext cx="5463900" cy="0"/>
            </a:xfrm>
            <a:prstGeom prst="straightConnector1">
              <a:avLst/>
            </a:prstGeom>
            <a:noFill/>
            <a:ln cap="flat" cmpd="sng" w="9525">
              <a:solidFill>
                <a:srgbClr val="82848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1" name="Google Shape;91;p13"/>
          <p:cNvGrpSpPr/>
          <p:nvPr/>
        </p:nvGrpSpPr>
        <p:grpSpPr>
          <a:xfrm>
            <a:off x="816975" y="5282123"/>
            <a:ext cx="5877075" cy="317100"/>
            <a:chOff x="816975" y="2128075"/>
            <a:chExt cx="5877075" cy="317100"/>
          </a:xfrm>
        </p:grpSpPr>
        <p:sp>
          <p:nvSpPr>
            <p:cNvPr id="92" name="Google Shape;92;p13"/>
            <p:cNvSpPr/>
            <p:nvPr/>
          </p:nvSpPr>
          <p:spPr>
            <a:xfrm>
              <a:off x="816975" y="2128075"/>
              <a:ext cx="317100" cy="317100"/>
            </a:xfrm>
            <a:prstGeom prst="roundRect">
              <a:avLst>
                <a:gd fmla="val 24582" name="adj"/>
              </a:avLst>
            </a:prstGeom>
            <a:noFill/>
            <a:ln cap="flat" cmpd="sng" w="19050">
              <a:solidFill>
                <a:srgbClr val="8284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3" name="Google Shape;93;p13"/>
            <p:cNvCxnSpPr/>
            <p:nvPr/>
          </p:nvCxnSpPr>
          <p:spPr>
            <a:xfrm>
              <a:off x="1230150" y="2445175"/>
              <a:ext cx="5463900" cy="0"/>
            </a:xfrm>
            <a:prstGeom prst="straightConnector1">
              <a:avLst/>
            </a:prstGeom>
            <a:noFill/>
            <a:ln cap="flat" cmpd="sng" w="9525">
              <a:solidFill>
                <a:srgbClr val="82848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4" name="Google Shape;94;p13"/>
          <p:cNvGrpSpPr/>
          <p:nvPr/>
        </p:nvGrpSpPr>
        <p:grpSpPr>
          <a:xfrm>
            <a:off x="816975" y="5807513"/>
            <a:ext cx="5877075" cy="317100"/>
            <a:chOff x="816975" y="2128075"/>
            <a:chExt cx="5877075" cy="317100"/>
          </a:xfrm>
        </p:grpSpPr>
        <p:sp>
          <p:nvSpPr>
            <p:cNvPr id="95" name="Google Shape;95;p13"/>
            <p:cNvSpPr/>
            <p:nvPr/>
          </p:nvSpPr>
          <p:spPr>
            <a:xfrm>
              <a:off x="816975" y="2128075"/>
              <a:ext cx="317100" cy="317100"/>
            </a:xfrm>
            <a:prstGeom prst="roundRect">
              <a:avLst>
                <a:gd fmla="val 24582" name="adj"/>
              </a:avLst>
            </a:prstGeom>
            <a:noFill/>
            <a:ln cap="flat" cmpd="sng" w="19050">
              <a:solidFill>
                <a:srgbClr val="8284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6" name="Google Shape;96;p13"/>
            <p:cNvCxnSpPr/>
            <p:nvPr/>
          </p:nvCxnSpPr>
          <p:spPr>
            <a:xfrm>
              <a:off x="1230150" y="2445175"/>
              <a:ext cx="5463900" cy="0"/>
            </a:xfrm>
            <a:prstGeom prst="straightConnector1">
              <a:avLst/>
            </a:prstGeom>
            <a:noFill/>
            <a:ln cap="flat" cmpd="sng" w="9525">
              <a:solidFill>
                <a:srgbClr val="82848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7" name="Google Shape;97;p13"/>
          <p:cNvGrpSpPr/>
          <p:nvPr/>
        </p:nvGrpSpPr>
        <p:grpSpPr>
          <a:xfrm>
            <a:off x="816975" y="6332902"/>
            <a:ext cx="5877075" cy="317100"/>
            <a:chOff x="816975" y="2128075"/>
            <a:chExt cx="5877075" cy="317100"/>
          </a:xfrm>
        </p:grpSpPr>
        <p:sp>
          <p:nvSpPr>
            <p:cNvPr id="98" name="Google Shape;98;p13"/>
            <p:cNvSpPr/>
            <p:nvPr/>
          </p:nvSpPr>
          <p:spPr>
            <a:xfrm>
              <a:off x="816975" y="2128075"/>
              <a:ext cx="317100" cy="317100"/>
            </a:xfrm>
            <a:prstGeom prst="roundRect">
              <a:avLst>
                <a:gd fmla="val 24582" name="adj"/>
              </a:avLst>
            </a:prstGeom>
            <a:noFill/>
            <a:ln cap="flat" cmpd="sng" w="19050">
              <a:solidFill>
                <a:srgbClr val="8284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9" name="Google Shape;99;p13"/>
            <p:cNvCxnSpPr/>
            <p:nvPr/>
          </p:nvCxnSpPr>
          <p:spPr>
            <a:xfrm>
              <a:off x="1230150" y="2445175"/>
              <a:ext cx="5463900" cy="0"/>
            </a:xfrm>
            <a:prstGeom prst="straightConnector1">
              <a:avLst/>
            </a:prstGeom>
            <a:noFill/>
            <a:ln cap="flat" cmpd="sng" w="9525">
              <a:solidFill>
                <a:srgbClr val="82848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0" name="Google Shape;100;p13"/>
          <p:cNvGrpSpPr/>
          <p:nvPr/>
        </p:nvGrpSpPr>
        <p:grpSpPr>
          <a:xfrm>
            <a:off x="816975" y="6858291"/>
            <a:ext cx="5877075" cy="317100"/>
            <a:chOff x="816975" y="2128075"/>
            <a:chExt cx="5877075" cy="317100"/>
          </a:xfrm>
        </p:grpSpPr>
        <p:sp>
          <p:nvSpPr>
            <p:cNvPr id="101" name="Google Shape;101;p13"/>
            <p:cNvSpPr/>
            <p:nvPr/>
          </p:nvSpPr>
          <p:spPr>
            <a:xfrm>
              <a:off x="816975" y="2128075"/>
              <a:ext cx="317100" cy="317100"/>
            </a:xfrm>
            <a:prstGeom prst="roundRect">
              <a:avLst>
                <a:gd fmla="val 24582" name="adj"/>
              </a:avLst>
            </a:prstGeom>
            <a:noFill/>
            <a:ln cap="flat" cmpd="sng" w="19050">
              <a:solidFill>
                <a:srgbClr val="8284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2" name="Google Shape;102;p13"/>
            <p:cNvCxnSpPr/>
            <p:nvPr/>
          </p:nvCxnSpPr>
          <p:spPr>
            <a:xfrm>
              <a:off x="1230150" y="2445175"/>
              <a:ext cx="5463900" cy="0"/>
            </a:xfrm>
            <a:prstGeom prst="straightConnector1">
              <a:avLst/>
            </a:prstGeom>
            <a:noFill/>
            <a:ln cap="flat" cmpd="sng" w="9525">
              <a:solidFill>
                <a:srgbClr val="82848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3" name="Google Shape;103;p13"/>
          <p:cNvGrpSpPr/>
          <p:nvPr/>
        </p:nvGrpSpPr>
        <p:grpSpPr>
          <a:xfrm>
            <a:off x="816975" y="7383680"/>
            <a:ext cx="5877075" cy="317100"/>
            <a:chOff x="816975" y="2128075"/>
            <a:chExt cx="5877075" cy="317100"/>
          </a:xfrm>
        </p:grpSpPr>
        <p:sp>
          <p:nvSpPr>
            <p:cNvPr id="104" name="Google Shape;104;p13"/>
            <p:cNvSpPr/>
            <p:nvPr/>
          </p:nvSpPr>
          <p:spPr>
            <a:xfrm>
              <a:off x="816975" y="2128075"/>
              <a:ext cx="317100" cy="317100"/>
            </a:xfrm>
            <a:prstGeom prst="roundRect">
              <a:avLst>
                <a:gd fmla="val 24582" name="adj"/>
              </a:avLst>
            </a:prstGeom>
            <a:noFill/>
            <a:ln cap="flat" cmpd="sng" w="19050">
              <a:solidFill>
                <a:srgbClr val="8284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5" name="Google Shape;105;p13"/>
            <p:cNvCxnSpPr/>
            <p:nvPr/>
          </p:nvCxnSpPr>
          <p:spPr>
            <a:xfrm>
              <a:off x="1230150" y="2445175"/>
              <a:ext cx="5463900" cy="0"/>
            </a:xfrm>
            <a:prstGeom prst="straightConnector1">
              <a:avLst/>
            </a:prstGeom>
            <a:noFill/>
            <a:ln cap="flat" cmpd="sng" w="9525">
              <a:solidFill>
                <a:srgbClr val="82848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6" name="Google Shape;106;p13"/>
          <p:cNvGrpSpPr/>
          <p:nvPr/>
        </p:nvGrpSpPr>
        <p:grpSpPr>
          <a:xfrm>
            <a:off x="816975" y="7909070"/>
            <a:ext cx="5322375" cy="317100"/>
            <a:chOff x="816975" y="7909070"/>
            <a:chExt cx="5322375" cy="317100"/>
          </a:xfrm>
        </p:grpSpPr>
        <p:sp>
          <p:nvSpPr>
            <p:cNvPr id="107" name="Google Shape;107;p13"/>
            <p:cNvSpPr/>
            <p:nvPr/>
          </p:nvSpPr>
          <p:spPr>
            <a:xfrm>
              <a:off x="816975" y="7909070"/>
              <a:ext cx="317100" cy="317100"/>
            </a:xfrm>
            <a:prstGeom prst="roundRect">
              <a:avLst>
                <a:gd fmla="val 24582" name="adj"/>
              </a:avLst>
            </a:prstGeom>
            <a:noFill/>
            <a:ln cap="flat" cmpd="sng" w="19050">
              <a:solidFill>
                <a:srgbClr val="8284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8" name="Google Shape;108;p13"/>
            <p:cNvCxnSpPr/>
            <p:nvPr/>
          </p:nvCxnSpPr>
          <p:spPr>
            <a:xfrm>
              <a:off x="1230150" y="8226163"/>
              <a:ext cx="4909200" cy="0"/>
            </a:xfrm>
            <a:prstGeom prst="straightConnector1">
              <a:avLst/>
            </a:prstGeom>
            <a:noFill/>
            <a:ln cap="flat" cmpd="sng" w="9525">
              <a:solidFill>
                <a:srgbClr val="82848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9" name="Google Shape;109;p13"/>
          <p:cNvGrpSpPr/>
          <p:nvPr/>
        </p:nvGrpSpPr>
        <p:grpSpPr>
          <a:xfrm>
            <a:off x="816975" y="8434459"/>
            <a:ext cx="4980975" cy="317104"/>
            <a:chOff x="816975" y="8434459"/>
            <a:chExt cx="4980975" cy="317104"/>
          </a:xfrm>
        </p:grpSpPr>
        <p:sp>
          <p:nvSpPr>
            <p:cNvPr id="110" name="Google Shape;110;p13"/>
            <p:cNvSpPr/>
            <p:nvPr/>
          </p:nvSpPr>
          <p:spPr>
            <a:xfrm>
              <a:off x="816975" y="8434459"/>
              <a:ext cx="317100" cy="317100"/>
            </a:xfrm>
            <a:prstGeom prst="roundRect">
              <a:avLst>
                <a:gd fmla="val 24582" name="adj"/>
              </a:avLst>
            </a:prstGeom>
            <a:noFill/>
            <a:ln cap="flat" cmpd="sng" w="19050">
              <a:solidFill>
                <a:srgbClr val="8284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1" name="Google Shape;111;p13"/>
            <p:cNvCxnSpPr/>
            <p:nvPr/>
          </p:nvCxnSpPr>
          <p:spPr>
            <a:xfrm>
              <a:off x="1230150" y="8751563"/>
              <a:ext cx="4567800" cy="0"/>
            </a:xfrm>
            <a:prstGeom prst="straightConnector1">
              <a:avLst/>
            </a:prstGeom>
            <a:noFill/>
            <a:ln cap="flat" cmpd="sng" w="9525">
              <a:solidFill>
                <a:srgbClr val="82848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2" name="Google Shape;112;p13"/>
          <p:cNvGrpSpPr/>
          <p:nvPr/>
        </p:nvGrpSpPr>
        <p:grpSpPr>
          <a:xfrm>
            <a:off x="816975" y="8959848"/>
            <a:ext cx="4664475" cy="317100"/>
            <a:chOff x="816975" y="8959848"/>
            <a:chExt cx="4664475" cy="317100"/>
          </a:xfrm>
        </p:grpSpPr>
        <p:sp>
          <p:nvSpPr>
            <p:cNvPr id="113" name="Google Shape;113;p13"/>
            <p:cNvSpPr/>
            <p:nvPr/>
          </p:nvSpPr>
          <p:spPr>
            <a:xfrm>
              <a:off x="816975" y="8959848"/>
              <a:ext cx="317100" cy="317100"/>
            </a:xfrm>
            <a:prstGeom prst="roundRect">
              <a:avLst>
                <a:gd fmla="val 24582" name="adj"/>
              </a:avLst>
            </a:prstGeom>
            <a:noFill/>
            <a:ln cap="flat" cmpd="sng" w="19050">
              <a:solidFill>
                <a:srgbClr val="8284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4" name="Google Shape;114;p13"/>
            <p:cNvCxnSpPr/>
            <p:nvPr/>
          </p:nvCxnSpPr>
          <p:spPr>
            <a:xfrm>
              <a:off x="1230150" y="9276938"/>
              <a:ext cx="4251300" cy="0"/>
            </a:xfrm>
            <a:prstGeom prst="straightConnector1">
              <a:avLst/>
            </a:prstGeom>
            <a:noFill/>
            <a:ln cap="flat" cmpd="sng" w="9525">
              <a:solidFill>
                <a:srgbClr val="82848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5" name="Google Shape;115;p13"/>
          <p:cNvGrpSpPr/>
          <p:nvPr/>
        </p:nvGrpSpPr>
        <p:grpSpPr>
          <a:xfrm>
            <a:off x="816975" y="9485238"/>
            <a:ext cx="4521675" cy="317100"/>
            <a:chOff x="816975" y="9485238"/>
            <a:chExt cx="4521675" cy="317100"/>
          </a:xfrm>
        </p:grpSpPr>
        <p:sp>
          <p:nvSpPr>
            <p:cNvPr id="116" name="Google Shape;116;p13"/>
            <p:cNvSpPr/>
            <p:nvPr/>
          </p:nvSpPr>
          <p:spPr>
            <a:xfrm>
              <a:off x="816975" y="9485238"/>
              <a:ext cx="317100" cy="317100"/>
            </a:xfrm>
            <a:prstGeom prst="roundRect">
              <a:avLst>
                <a:gd fmla="val 24582" name="adj"/>
              </a:avLst>
            </a:prstGeom>
            <a:noFill/>
            <a:ln cap="flat" cmpd="sng" w="19050">
              <a:solidFill>
                <a:srgbClr val="8284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7" name="Google Shape;117;p13"/>
            <p:cNvCxnSpPr/>
            <p:nvPr/>
          </p:nvCxnSpPr>
          <p:spPr>
            <a:xfrm>
              <a:off x="1230150" y="9802338"/>
              <a:ext cx="4108500" cy="0"/>
            </a:xfrm>
            <a:prstGeom prst="straightConnector1">
              <a:avLst/>
            </a:prstGeom>
            <a:noFill/>
            <a:ln cap="flat" cmpd="sng" w="9525">
              <a:solidFill>
                <a:srgbClr val="82848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18" name="Google Shape;118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408977" y="8222188"/>
            <a:ext cx="1922426" cy="2355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3"/>
          <p:cNvSpPr/>
          <p:nvPr/>
        </p:nvSpPr>
        <p:spPr>
          <a:xfrm>
            <a:off x="1230150" y="2129788"/>
            <a:ext cx="5463900" cy="3171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1230150" y="2655175"/>
            <a:ext cx="5463900" cy="3171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Google Shape;121;p13"/>
          <p:cNvSpPr/>
          <p:nvPr/>
        </p:nvSpPr>
        <p:spPr>
          <a:xfrm>
            <a:off x="1230150" y="3180563"/>
            <a:ext cx="5463900" cy="3171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1230150" y="3705950"/>
            <a:ext cx="5463900" cy="3171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1230150" y="4231350"/>
            <a:ext cx="5463900" cy="3171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1230150" y="4756738"/>
            <a:ext cx="5463900" cy="3171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1230150" y="5282125"/>
            <a:ext cx="5463900" cy="3171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1230150" y="5807513"/>
            <a:ext cx="5463900" cy="3171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1230150" y="6332900"/>
            <a:ext cx="5463900" cy="3171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" name="Google Shape;128;p13"/>
          <p:cNvSpPr/>
          <p:nvPr/>
        </p:nvSpPr>
        <p:spPr>
          <a:xfrm>
            <a:off x="1230150" y="6858288"/>
            <a:ext cx="5463900" cy="3171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" name="Google Shape;129;p13"/>
          <p:cNvSpPr/>
          <p:nvPr/>
        </p:nvSpPr>
        <p:spPr>
          <a:xfrm>
            <a:off x="1230150" y="7383675"/>
            <a:ext cx="5463900" cy="3171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1230150" y="7909063"/>
            <a:ext cx="4909200" cy="3171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" name="Google Shape;131;p13"/>
          <p:cNvSpPr/>
          <p:nvPr/>
        </p:nvSpPr>
        <p:spPr>
          <a:xfrm>
            <a:off x="1230150" y="8434463"/>
            <a:ext cx="4567800" cy="3171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" name="Google Shape;132;p13"/>
          <p:cNvSpPr/>
          <p:nvPr/>
        </p:nvSpPr>
        <p:spPr>
          <a:xfrm>
            <a:off x="1230150" y="8959838"/>
            <a:ext cx="4251300" cy="3171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" name="Google Shape;133;p13"/>
          <p:cNvSpPr/>
          <p:nvPr/>
        </p:nvSpPr>
        <p:spPr>
          <a:xfrm>
            <a:off x="1230150" y="9485213"/>
            <a:ext cx="4108500" cy="3171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