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s Madi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52">
          <p15:clr>
            <a:srgbClr val="A4A3A4"/>
          </p15:clr>
        </p15:guide>
        <p15:guide id="2" pos="283">
          <p15:clr>
            <a:srgbClr val="A4A3A4"/>
          </p15:clr>
        </p15:guide>
        <p15:guide id="3" orient="horz" pos="283">
          <p15:clr>
            <a:srgbClr val="9AA0A6"/>
          </p15:clr>
        </p15:guide>
        <p15:guide id="4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52" orient="horz"/>
        <p:guide pos="283"/>
        <p:guide pos="283" orient="horz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sMad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92DA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32000" y="423502"/>
            <a:ext cx="6696000" cy="984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86437" l="0" r="0" t="0"/>
          <a:stretch/>
        </p:blipFill>
        <p:spPr>
          <a:xfrm>
            <a:off x="424850" y="420275"/>
            <a:ext cx="6715424" cy="1335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0" r="0" t="16645"/>
          <a:stretch/>
        </p:blipFill>
        <p:spPr>
          <a:xfrm>
            <a:off x="561625" y="0"/>
            <a:ext cx="6480250" cy="112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-9" l="0" r="0" t="1263"/>
          <a:stretch/>
        </p:blipFill>
        <p:spPr>
          <a:xfrm>
            <a:off x="32325" y="0"/>
            <a:ext cx="7463352" cy="17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7687" y="1475"/>
            <a:ext cx="5885901" cy="2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642041"/>
            <a:ext cx="424850" cy="9887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10000" y="642041"/>
            <a:ext cx="424850" cy="988788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4586823" y="9059276"/>
            <a:ext cx="2865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2DAD9"/>
                </a:solidFill>
                <a:latin typeface="Ms Madi"/>
                <a:ea typeface="Ms Madi"/>
                <a:cs typeface="Ms Madi"/>
                <a:sym typeface="Ms Madi"/>
              </a:rPr>
              <a:t>Merry Christmas</a:t>
            </a:r>
            <a:endParaRPr sz="2400">
              <a:solidFill>
                <a:srgbClr val="92DAD9"/>
              </a:solidFill>
              <a:latin typeface="Ms Madi"/>
              <a:ea typeface="Ms Madi"/>
              <a:cs typeface="Ms Madi"/>
              <a:sym typeface="Ms Mad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2DAD9"/>
                </a:solidFill>
                <a:latin typeface="Ms Madi"/>
                <a:ea typeface="Ms Madi"/>
                <a:cs typeface="Ms Madi"/>
                <a:sym typeface="Ms Madi"/>
              </a:rPr>
              <a:t>&amp;</a:t>
            </a:r>
            <a:endParaRPr sz="2400">
              <a:solidFill>
                <a:srgbClr val="92DAD9"/>
              </a:solidFill>
              <a:latin typeface="Ms Madi"/>
              <a:ea typeface="Ms Madi"/>
              <a:cs typeface="Ms Madi"/>
              <a:sym typeface="Ms Mad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2DAD9"/>
                </a:solidFill>
                <a:latin typeface="Ms Madi"/>
                <a:ea typeface="Ms Madi"/>
                <a:cs typeface="Ms Madi"/>
                <a:sym typeface="Ms Madi"/>
              </a:rPr>
              <a:t>Happy New Year</a:t>
            </a:r>
            <a:endParaRPr sz="2400">
              <a:solidFill>
                <a:srgbClr val="92DAD9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