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Sacramento"/>
      <p:regular r:id="rId7"/>
    </p:embeddedFont>
    <p:embeddedFont>
      <p:font typeface="Gaegu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80">
          <p15:clr>
            <a:srgbClr val="747775"/>
          </p15:clr>
        </p15:guide>
        <p15:guide id="2" pos="408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80"/>
        <p:guide pos="40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Gaeg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Relationship Id="rId8" Type="http://schemas.openxmlformats.org/officeDocument/2006/relationships/font" Target="fonts/Gaeg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BED3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7076"/>
              <a:ext cx="7559999" cy="1067784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1080350" y="2335325"/>
            <a:ext cx="5395500" cy="7077375"/>
            <a:chOff x="1080350" y="2335325"/>
            <a:chExt cx="5395500" cy="7077375"/>
          </a:xfrm>
        </p:grpSpPr>
        <p:cxnSp>
          <p:nvCxnSpPr>
            <p:cNvPr id="58" name="Google Shape;58;p13"/>
            <p:cNvCxnSpPr/>
            <p:nvPr/>
          </p:nvCxnSpPr>
          <p:spPr>
            <a:xfrm>
              <a:off x="1080350" y="2335325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1080350" y="2689194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1080350" y="3043063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1080350" y="3396931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1080350" y="3750800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1080350" y="4104669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080350" y="4458538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080350" y="4812406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080350" y="5166275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080350" y="5520144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080350" y="5874013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1080350" y="6227882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1080350" y="6581750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1080350" y="6935619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1080350" y="7289488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1080350" y="7643357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1080350" y="7997225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1080350" y="8351094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1080350" y="8704963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1080350" y="9058832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1080350" y="9412700"/>
              <a:ext cx="5395500" cy="0"/>
            </a:xfrm>
            <a:prstGeom prst="straightConnector1">
              <a:avLst/>
            </a:prstGeom>
            <a:noFill/>
            <a:ln cap="flat" cmpd="sng" w="9525">
              <a:solidFill>
                <a:srgbClr val="A4A4A4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9" name="Google Shape;79;p13"/>
          <p:cNvGrpSpPr/>
          <p:nvPr/>
        </p:nvGrpSpPr>
        <p:grpSpPr>
          <a:xfrm>
            <a:off x="229237" y="234484"/>
            <a:ext cx="7101526" cy="10177674"/>
            <a:chOff x="229237" y="234484"/>
            <a:chExt cx="7101526" cy="10177674"/>
          </a:xfrm>
        </p:grpSpPr>
        <p:grpSp>
          <p:nvGrpSpPr>
            <p:cNvPr id="80" name="Google Shape;80;p13"/>
            <p:cNvGrpSpPr/>
            <p:nvPr/>
          </p:nvGrpSpPr>
          <p:grpSpPr>
            <a:xfrm>
              <a:off x="229237" y="234484"/>
              <a:ext cx="7101526" cy="10177674"/>
              <a:chOff x="8206527" y="226750"/>
              <a:chExt cx="7101526" cy="10177674"/>
            </a:xfrm>
          </p:grpSpPr>
          <p:pic>
            <p:nvPicPr>
              <p:cNvPr id="81" name="Google Shape;81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206527" y="226750"/>
                <a:ext cx="7101526" cy="101776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540703" y="524624"/>
                <a:ext cx="6433175" cy="95819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3" name="Google Shape;83;p13"/>
            <p:cNvPicPr preferRelativeResize="0"/>
            <p:nvPr/>
          </p:nvPicPr>
          <p:blipFill rotWithShape="1">
            <a:blip r:embed="rId6">
              <a:alphaModFix/>
            </a:blip>
            <a:srcRect b="0" l="0" r="28433" t="0"/>
            <a:stretch/>
          </p:blipFill>
          <p:spPr>
            <a:xfrm>
              <a:off x="5514173" y="483900"/>
              <a:ext cx="1392724" cy="1421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13"/>
          <p:cNvGrpSpPr/>
          <p:nvPr/>
        </p:nvGrpSpPr>
        <p:grpSpPr>
          <a:xfrm>
            <a:off x="3401768" y="7801428"/>
            <a:ext cx="3406651" cy="2023051"/>
            <a:chOff x="3401768" y="7801428"/>
            <a:chExt cx="3406651" cy="2023051"/>
          </a:xfrm>
        </p:grpSpPr>
        <p:pic>
          <p:nvPicPr>
            <p:cNvPr id="85" name="Google Shape;85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01768" y="7801428"/>
              <a:ext cx="3406651" cy="20230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" name="Google Shape;86;p13"/>
            <p:cNvGrpSpPr/>
            <p:nvPr/>
          </p:nvGrpSpPr>
          <p:grpSpPr>
            <a:xfrm>
              <a:off x="4011321" y="7851310"/>
              <a:ext cx="2690734" cy="1927819"/>
              <a:chOff x="4011321" y="7851310"/>
              <a:chExt cx="2690734" cy="1927819"/>
            </a:xfrm>
          </p:grpSpPr>
          <p:pic>
            <p:nvPicPr>
              <p:cNvPr id="87" name="Google Shape;87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602632" y="8439229"/>
                <a:ext cx="1099424" cy="1339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408846" y="7851310"/>
                <a:ext cx="616716" cy="1339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9" name="Google Shape;89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011321" y="8110707"/>
                <a:ext cx="1294736" cy="1339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90" name="Google Shape;9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3140975" cy="22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1327050" y="1070886"/>
            <a:ext cx="4905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700">
                <a:solidFill>
                  <a:srgbClr val="F26047"/>
                </a:solidFill>
                <a:latin typeface="Sacramento"/>
                <a:ea typeface="Sacramento"/>
                <a:cs typeface="Sacramento"/>
                <a:sym typeface="Sacramento"/>
              </a:rPr>
              <a:t>Merry Christmas!</a:t>
            </a:r>
            <a:endParaRPr sz="4700">
              <a:solidFill>
                <a:srgbClr val="F26047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041644" y="2036443"/>
            <a:ext cx="4905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6C6C6C"/>
                </a:solidFill>
                <a:latin typeface="Gaegu"/>
                <a:ea typeface="Gaegu"/>
                <a:cs typeface="Gaegu"/>
                <a:sym typeface="Gaegu"/>
              </a:rPr>
              <a:t>Dear Oliver Stone,</a:t>
            </a:r>
            <a:endParaRPr sz="1900">
              <a:solidFill>
                <a:srgbClr val="6C6C6C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041650" y="2739625"/>
            <a:ext cx="55173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6C6C6C"/>
                </a:solidFill>
                <a:latin typeface="Gaegu"/>
                <a:ea typeface="Gaegu"/>
                <a:cs typeface="Gaegu"/>
                <a:sym typeface="Gaegu"/>
              </a:rPr>
              <a:t>Wishing you a season filled with joy, laughter, and the warmth of family and friends. As the holiday season approaches, I find myself reflecting on the wonderful moments we've shared throughout the year.</a:t>
            </a:r>
            <a:endParaRPr sz="1800">
              <a:solidFill>
                <a:srgbClr val="6C6C6C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41650" y="4520585"/>
            <a:ext cx="5517300" cy="1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6C6C6C"/>
                </a:solidFill>
                <a:latin typeface="Gaegu"/>
                <a:ea typeface="Gaegu"/>
                <a:cs typeface="Gaegu"/>
                <a:sym typeface="Gaegu"/>
              </a:rPr>
              <a:t>This year has been a journey filled with both challenges and triumphs, and through it all, I am grateful for the moments of growth, love, and connection. The holiday season is a time to celebrate these moments and cherish the bonds that make life truly special.</a:t>
            </a:r>
            <a:endParaRPr sz="1800">
              <a:solidFill>
                <a:srgbClr val="6C6C6C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041650" y="6662105"/>
            <a:ext cx="55173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6C6C6C"/>
                </a:solidFill>
                <a:latin typeface="Gaegu"/>
                <a:ea typeface="Gaegu"/>
                <a:cs typeface="Gaegu"/>
                <a:sym typeface="Gaegu"/>
              </a:rPr>
              <a:t>Sending you my warmest wishes for a Merry Christmas and a Happy New Year. May the upcoming year be filled with love, laughter, and new opportunities for growth and happiness.</a:t>
            </a:r>
            <a:endParaRPr sz="1800">
              <a:solidFill>
                <a:srgbClr val="6C6C6C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041650" y="8438740"/>
            <a:ext cx="2723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6C6C6C"/>
                </a:solidFill>
                <a:latin typeface="Gaegu"/>
                <a:ea typeface="Gaegu"/>
                <a:cs typeface="Gaegu"/>
                <a:sym typeface="Gaegu"/>
              </a:rPr>
              <a:t>With heartfelt wishes,</a:t>
            </a:r>
            <a:endParaRPr sz="1800">
              <a:solidFill>
                <a:srgbClr val="6C6C6C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041650" y="9141482"/>
            <a:ext cx="2723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6C6C6C"/>
                </a:solidFill>
                <a:latin typeface="Gaegu"/>
                <a:ea typeface="Gaegu"/>
                <a:cs typeface="Gaegu"/>
                <a:sym typeface="Gaegu"/>
              </a:rPr>
              <a:t>Emma Lawson</a:t>
            </a:r>
            <a:endParaRPr sz="1800">
              <a:solidFill>
                <a:srgbClr val="6C6C6C"/>
              </a:solidFill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