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9" Type="http://schemas.openxmlformats.org/officeDocument/2006/relationships/image" Target="../media/image3.png"/><Relationship Id="rId5" Type="http://schemas.openxmlformats.org/officeDocument/2006/relationships/image" Target="../media/image5.png"/><Relationship Id="rId6" Type="http://schemas.openxmlformats.org/officeDocument/2006/relationships/image" Target="../media/image4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EEFB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6884" l="2659" r="628" t="-46"/>
          <a:stretch/>
        </p:blipFill>
        <p:spPr>
          <a:xfrm>
            <a:off x="0" y="0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828750" y="874450"/>
            <a:ext cx="5902500" cy="912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" name="Google Shape;57;p13"/>
          <p:cNvGrpSpPr/>
          <p:nvPr/>
        </p:nvGrpSpPr>
        <p:grpSpPr>
          <a:xfrm>
            <a:off x="963151" y="1286754"/>
            <a:ext cx="5688003" cy="8268791"/>
            <a:chOff x="963151" y="1286754"/>
            <a:chExt cx="5688003" cy="8268791"/>
          </a:xfrm>
        </p:grpSpPr>
        <p:pic>
          <p:nvPicPr>
            <p:cNvPr id="58" name="Google Shape;58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963151" y="1286754"/>
              <a:ext cx="5688003" cy="996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963151" y="1695210"/>
              <a:ext cx="5688003" cy="996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" name="Google Shape;60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963151" y="2103666"/>
              <a:ext cx="5688003" cy="996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Google Shape;61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963151" y="2512122"/>
              <a:ext cx="5688003" cy="996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" name="Google Shape;62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963151" y="2920578"/>
              <a:ext cx="5688003" cy="996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3" name="Google Shape;63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963151" y="3329034"/>
              <a:ext cx="5688003" cy="996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4" name="Google Shape;64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963151" y="3737490"/>
              <a:ext cx="5688003" cy="996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5" name="Google Shape;65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963151" y="4145947"/>
              <a:ext cx="5688003" cy="996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6" name="Google Shape;66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963151" y="4554403"/>
              <a:ext cx="5688003" cy="996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" name="Google Shape;6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963151" y="4962859"/>
              <a:ext cx="5688003" cy="996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8" name="Google Shape;68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963151" y="5371315"/>
              <a:ext cx="5688003" cy="996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9" name="Google Shape;69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963151" y="5779771"/>
              <a:ext cx="5688003" cy="996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0" name="Google Shape;70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963151" y="6188227"/>
              <a:ext cx="5688003" cy="996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1" name="Google Shape;71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963151" y="6596684"/>
              <a:ext cx="5688003" cy="996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2" name="Google Shape;72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963151" y="7005140"/>
              <a:ext cx="5688003" cy="996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3" name="Google Shape;73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963151" y="7413596"/>
              <a:ext cx="5688003" cy="996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4" name="Google Shape;74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963151" y="7822052"/>
              <a:ext cx="5688003" cy="996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5" name="Google Shape;75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963151" y="8230508"/>
              <a:ext cx="5688003" cy="996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6" name="Google Shape;76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963151" y="8638964"/>
              <a:ext cx="5688003" cy="996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7" name="Google Shape;7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963151" y="9455877"/>
              <a:ext cx="5688003" cy="996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8" name="Google Shape;78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963151" y="9047420"/>
              <a:ext cx="5688003" cy="99668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79" name="Google Shape;79;p13"/>
          <p:cNvPicPr preferRelativeResize="0"/>
          <p:nvPr/>
        </p:nvPicPr>
        <p:blipFill rotWithShape="1">
          <a:blip r:embed="rId5">
            <a:alphaModFix/>
          </a:blip>
          <a:srcRect b="5580" l="6384" r="0" t="0"/>
          <a:stretch/>
        </p:blipFill>
        <p:spPr>
          <a:xfrm>
            <a:off x="0" y="8857000"/>
            <a:ext cx="2233201" cy="18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 rotWithShape="1">
          <a:blip r:embed="rId6">
            <a:alphaModFix/>
          </a:blip>
          <a:srcRect b="0" l="12701" r="0" t="0"/>
          <a:stretch/>
        </p:blipFill>
        <p:spPr>
          <a:xfrm>
            <a:off x="-1" y="4819950"/>
            <a:ext cx="1258675" cy="2513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3"/>
          <p:cNvPicPr preferRelativeResize="0"/>
          <p:nvPr/>
        </p:nvPicPr>
        <p:blipFill rotWithShape="1">
          <a:blip r:embed="rId7">
            <a:alphaModFix/>
          </a:blip>
          <a:srcRect b="2687" l="0" r="0" t="3017"/>
          <a:stretch/>
        </p:blipFill>
        <p:spPr>
          <a:xfrm>
            <a:off x="5829675" y="7174375"/>
            <a:ext cx="1723700" cy="3477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3"/>
          <p:cNvPicPr preferRelativeResize="0"/>
          <p:nvPr/>
        </p:nvPicPr>
        <p:blipFill rotWithShape="1">
          <a:blip r:embed="rId8">
            <a:alphaModFix/>
          </a:blip>
          <a:srcRect b="8896" l="7761" r="8148" t="8805"/>
          <a:stretch/>
        </p:blipFill>
        <p:spPr>
          <a:xfrm>
            <a:off x="6327074" y="1732500"/>
            <a:ext cx="1204283" cy="2513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3"/>
          <p:cNvPicPr preferRelativeResize="0"/>
          <p:nvPr/>
        </p:nvPicPr>
        <p:blipFill rotWithShape="1">
          <a:blip r:embed="rId9">
            <a:alphaModFix/>
          </a:blip>
          <a:srcRect b="0" l="2263" r="2234" t="41217"/>
          <a:stretch/>
        </p:blipFill>
        <p:spPr>
          <a:xfrm>
            <a:off x="0" y="0"/>
            <a:ext cx="7560003" cy="94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