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692000" cx="7560000"/>
  <p:notesSz cx="6858000" cy="9144000"/>
  <p:embeddedFontLst>
    <p:embeddedFont>
      <p:font typeface="Caveat"/>
      <p:regular r:id="rId8"/>
      <p:bold r:id="rId9"/>
    </p:embeddedFont>
    <p:embeddedFont>
      <p:font typeface="Dancing Script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B76FD2A-656D-4E65-A9B8-5537D0620831}">
  <a:tblStyle styleId="{0B76FD2A-656D-4E65-A9B8-5537D06208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DancingScript-bold.fntdata"/><Relationship Id="rId10" Type="http://schemas.openxmlformats.org/officeDocument/2006/relationships/font" Target="fonts/DancingScript-regular.fntdata"/><Relationship Id="rId9" Type="http://schemas.openxmlformats.org/officeDocument/2006/relationships/font" Target="fonts/Caveat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ave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40350" y="807427"/>
            <a:ext cx="62793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231F20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Christmas Gift List</a:t>
            </a:r>
            <a:endParaRPr sz="6100">
              <a:solidFill>
                <a:srgbClr val="231F20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556850" y="189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{0B76FD2A-656D-4E65-A9B8-5537D0620831}</a:tableStyleId>
              </a:tblPr>
              <a:tblGrid>
                <a:gridCol w="1645350"/>
                <a:gridCol w="1674650"/>
                <a:gridCol w="1659975"/>
                <a:gridCol w="758975"/>
                <a:gridCol w="729300"/>
              </a:tblGrid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600">
                          <a:latin typeface="Caveat"/>
                          <a:ea typeface="Caveat"/>
                          <a:cs typeface="Caveat"/>
                          <a:sym typeface="Caveat"/>
                        </a:rPr>
                        <a:t>Name</a:t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uk" sz="16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Gift</a:t>
                      </a:r>
                      <a:endParaRPr sz="1200"/>
                    </a:p>
                  </a:txBody>
                  <a:tcPr marT="0" marB="0" marR="0" marL="72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uk" sz="16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Price</a:t>
                      </a:r>
                      <a:endParaRPr sz="1200"/>
                    </a:p>
                  </a:txBody>
                  <a:tcPr marT="0" marB="0" marR="0" marL="72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uk" sz="16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Buy</a:t>
                      </a:r>
                      <a:endParaRPr sz="1200"/>
                    </a:p>
                  </a:txBody>
                  <a:tcPr marT="0" marB="0" marR="0" marL="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uk" sz="16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Wrap</a:t>
                      </a:r>
                      <a:endParaRPr sz="1200"/>
                    </a:p>
                  </a:txBody>
                  <a:tcPr marT="0" marB="0" marR="0" marL="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7D3"/>
                    </a:solidFill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1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1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91425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850" y="986516"/>
            <a:ext cx="409825" cy="684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25518" y="1036043"/>
            <a:ext cx="368950" cy="6488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oogle Shape;58;p13"/>
          <p:cNvGrpSpPr/>
          <p:nvPr/>
        </p:nvGrpSpPr>
        <p:grpSpPr>
          <a:xfrm>
            <a:off x="0" y="0"/>
            <a:ext cx="7559999" cy="1088075"/>
            <a:chOff x="0" y="0"/>
            <a:chExt cx="7559999" cy="1088075"/>
          </a:xfrm>
        </p:grpSpPr>
        <p:pic>
          <p:nvPicPr>
            <p:cNvPr id="59" name="Google Shape;5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65685" y="217915"/>
              <a:ext cx="6028630" cy="788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634700" y="377725"/>
              <a:ext cx="290600" cy="710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 rotWithShape="1">
            <a:blip r:embed="rId7">
              <a:alphaModFix/>
            </a:blip>
            <a:srcRect b="0" l="4464" r="6953" t="32194"/>
            <a:stretch/>
          </p:blipFill>
          <p:spPr>
            <a:xfrm>
              <a:off x="0" y="0"/>
              <a:ext cx="7559999" cy="608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" name="Google Shape;62;p13"/>
          <p:cNvSpPr/>
          <p:nvPr/>
        </p:nvSpPr>
        <p:spPr>
          <a:xfrm>
            <a:off x="5824475" y="2338000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6566850" y="2338000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5824475" y="2697342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6566850" y="2697342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5824475" y="3056684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6566850" y="3056684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5824475" y="3416026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6566850" y="3416026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824475" y="3775368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6566850" y="3775368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5824475" y="4134711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6566850" y="4134711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5824475" y="4494053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6566850" y="4494053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824475" y="4853395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566850" y="4853395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5824475" y="5212737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6566850" y="5212737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5824475" y="5572079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6566850" y="5572079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5824475" y="5931421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6566850" y="5931421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5824475" y="6290763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6566850" y="6290763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5824475" y="6650105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6566850" y="6650105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5824475" y="7009447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6566850" y="7009447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5824475" y="7368789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6566850" y="7368789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5824475" y="7728132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6566850" y="7728132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5824475" y="8087474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6566850" y="8087474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5824475" y="8446816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6566850" y="8446816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5824475" y="8806158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6566850" y="8806158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5821075" y="9165500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6566850" y="9165500"/>
            <a:ext cx="187200" cy="187200"/>
          </a:xfrm>
          <a:prstGeom prst="ellipse">
            <a:avLst/>
          </a:prstGeom>
          <a:noFill/>
          <a:ln cap="flat" cmpd="sng" w="9525">
            <a:solidFill>
              <a:srgbClr val="C7D7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0522" y="9670975"/>
            <a:ext cx="6878956" cy="78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