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Playfair Display"/>
      <p:regular r:id="rId8"/>
      <p:bold r:id="rId9"/>
      <p:italic r:id="rId10"/>
      <p:boldItalic r:id="rId11"/>
    </p:embeddedFont>
    <p:embeddedFont>
      <p:font typeface="Libre Baskerville"/>
      <p:regular r:id="rId12"/>
      <p:bold r:id="rId13"/>
      <p:italic r:id="rId14"/>
    </p:embeddedFont>
    <p:embeddedFont>
      <p:font typeface="Dancing Script"/>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1688">
          <p15:clr>
            <a:srgbClr val="9AA0A6"/>
          </p15:clr>
        </p15:guide>
        <p15:guide id="6" pos="192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1688"/>
        <p:guide pos="192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boldItalic.fntdata"/><Relationship Id="rId10" Type="http://schemas.openxmlformats.org/officeDocument/2006/relationships/font" Target="fonts/PlayfairDisplay-italic.fntdata"/><Relationship Id="rId13" Type="http://schemas.openxmlformats.org/officeDocument/2006/relationships/font" Target="fonts/LibreBaskerville-bold.fntdata"/><Relationship Id="rId12" Type="http://schemas.openxmlformats.org/officeDocument/2006/relationships/font" Target="fonts/LibreBaskervill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bold.fntdata"/><Relationship Id="rId15" Type="http://schemas.openxmlformats.org/officeDocument/2006/relationships/font" Target="fonts/DancingScript-regular.fntdata"/><Relationship Id="rId14" Type="http://schemas.openxmlformats.org/officeDocument/2006/relationships/font" Target="fonts/LibreBaskerville-italic.fntdata"/><Relationship Id="rId16" Type="http://schemas.openxmlformats.org/officeDocument/2006/relationships/font" Target="fonts/DancingScrip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36456df9e_0_10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36456df9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2"/>
            <a:ext cx="7559999" cy="2621476"/>
          </a:xfrm>
          <a:prstGeom prst="rect">
            <a:avLst/>
          </a:prstGeom>
          <a:noFill/>
          <a:ln>
            <a:noFill/>
          </a:ln>
        </p:spPr>
      </p:pic>
      <p:grpSp>
        <p:nvGrpSpPr>
          <p:cNvPr id="55" name="Google Shape;55;p13"/>
          <p:cNvGrpSpPr/>
          <p:nvPr/>
        </p:nvGrpSpPr>
        <p:grpSpPr>
          <a:xfrm>
            <a:off x="172450" y="120725"/>
            <a:ext cx="1576225" cy="2374700"/>
            <a:chOff x="172450" y="120725"/>
            <a:chExt cx="1576225" cy="2374700"/>
          </a:xfrm>
        </p:grpSpPr>
        <p:sp>
          <p:nvSpPr>
            <p:cNvPr id="56" name="Google Shape;56;p13"/>
            <p:cNvSpPr/>
            <p:nvPr/>
          </p:nvSpPr>
          <p:spPr>
            <a:xfrm>
              <a:off x="1686575" y="35525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765675" y="120725"/>
              <a:ext cx="89700" cy="89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00075" y="286275"/>
              <a:ext cx="89700" cy="897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345100" y="148325"/>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03526" y="865727"/>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72450" y="7312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255225" y="1274450"/>
              <a:ext cx="75900" cy="75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524251" y="1381352"/>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200026" y="1688327"/>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389775" y="1929775"/>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284100" y="2317800"/>
              <a:ext cx="75900" cy="75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772576" y="2131527"/>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907125" y="2419525"/>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3"/>
          <p:cNvGrpSpPr/>
          <p:nvPr/>
        </p:nvGrpSpPr>
        <p:grpSpPr>
          <a:xfrm>
            <a:off x="3052400" y="2003900"/>
            <a:ext cx="1448650" cy="62100"/>
            <a:chOff x="3052400" y="2003900"/>
            <a:chExt cx="1448650" cy="62100"/>
          </a:xfrm>
        </p:grpSpPr>
        <p:sp>
          <p:nvSpPr>
            <p:cNvPr id="70" name="Google Shape;70;p13"/>
            <p:cNvSpPr/>
            <p:nvPr/>
          </p:nvSpPr>
          <p:spPr>
            <a:xfrm>
              <a:off x="3052400"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3283492"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514583"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3745675"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3976767"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4207858"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4438950" y="20039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13"/>
          <p:cNvGrpSpPr/>
          <p:nvPr/>
        </p:nvGrpSpPr>
        <p:grpSpPr>
          <a:xfrm>
            <a:off x="5749550" y="127625"/>
            <a:ext cx="1572775" cy="2371225"/>
            <a:chOff x="5749550" y="127625"/>
            <a:chExt cx="1572775" cy="2371225"/>
          </a:xfrm>
        </p:grpSpPr>
        <p:sp>
          <p:nvSpPr>
            <p:cNvPr id="78" name="Google Shape;78;p13"/>
            <p:cNvSpPr/>
            <p:nvPr/>
          </p:nvSpPr>
          <p:spPr>
            <a:xfrm>
              <a:off x="6515225" y="2422950"/>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653200" y="2131525"/>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7018800" y="1929775"/>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7229175" y="1688325"/>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7132600" y="2317800"/>
              <a:ext cx="75900" cy="75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7158475" y="1274450"/>
              <a:ext cx="75900" cy="75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899800" y="1388275"/>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7018800" y="858825"/>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7103300" y="300075"/>
              <a:ext cx="75900" cy="75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7260225" y="73120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6444525" y="375975"/>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5749550" y="355250"/>
              <a:ext cx="62100" cy="62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6653200" y="127625"/>
              <a:ext cx="75900" cy="7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6089275" y="155225"/>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3"/>
          <p:cNvSpPr txBox="1"/>
          <p:nvPr/>
        </p:nvSpPr>
        <p:spPr>
          <a:xfrm>
            <a:off x="2062250" y="207600"/>
            <a:ext cx="3435600" cy="831300"/>
          </a:xfrm>
          <a:prstGeom prst="rect">
            <a:avLst/>
          </a:prstGeom>
          <a:noFill/>
          <a:ln>
            <a:noFill/>
          </a:ln>
          <a:effectLst>
            <a:outerShdw blurRad="57150" rotWithShape="0" algn="bl" dir="5400000" dist="19050">
              <a:srgbClr val="000000">
                <a:alpha val="30000"/>
              </a:srgbClr>
            </a:outerShdw>
          </a:effectLst>
        </p:spPr>
        <p:txBody>
          <a:bodyPr anchorCtr="0" anchor="t" bIns="0" lIns="0" spcFirstLastPara="1" rIns="0" wrap="square" tIns="0">
            <a:spAutoFit/>
          </a:bodyPr>
          <a:lstStyle/>
          <a:p>
            <a:pPr indent="0" lvl="0" marL="0" rtl="0" algn="ctr">
              <a:spcBef>
                <a:spcPts val="0"/>
              </a:spcBef>
              <a:spcAft>
                <a:spcPts val="0"/>
              </a:spcAft>
              <a:buNone/>
            </a:pPr>
            <a:r>
              <a:rPr b="1" lang="ru" sz="5400">
                <a:solidFill>
                  <a:schemeClr val="lt1"/>
                </a:solidFill>
                <a:latin typeface="Dancing Script"/>
                <a:ea typeface="Dancing Script"/>
                <a:cs typeface="Dancing Script"/>
                <a:sym typeface="Dancing Script"/>
              </a:rPr>
              <a:t>Christmas</a:t>
            </a:r>
            <a:endParaRPr b="1" sz="5400">
              <a:solidFill>
                <a:schemeClr val="lt1"/>
              </a:solidFill>
              <a:latin typeface="Dancing Script"/>
              <a:ea typeface="Dancing Script"/>
              <a:cs typeface="Dancing Script"/>
              <a:sym typeface="Dancing Script"/>
            </a:endParaRPr>
          </a:p>
        </p:txBody>
      </p:sp>
      <p:sp>
        <p:nvSpPr>
          <p:cNvPr id="93" name="Google Shape;93;p13"/>
          <p:cNvSpPr txBox="1"/>
          <p:nvPr/>
        </p:nvSpPr>
        <p:spPr>
          <a:xfrm>
            <a:off x="738150" y="978554"/>
            <a:ext cx="6015000" cy="10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ru" sz="5600">
                <a:solidFill>
                  <a:srgbClr val="FFC285"/>
                </a:solidFill>
                <a:latin typeface="Spartan"/>
                <a:ea typeface="Spartan"/>
                <a:cs typeface="Spartan"/>
                <a:sym typeface="Spartan"/>
              </a:rPr>
              <a:t>NEWSLETTER </a:t>
            </a:r>
            <a:endParaRPr sz="5600">
              <a:solidFill>
                <a:srgbClr val="FFC285"/>
              </a:solidFill>
              <a:latin typeface="Spartan"/>
              <a:ea typeface="Spartan"/>
              <a:cs typeface="Spartan"/>
              <a:sym typeface="Spartan"/>
            </a:endParaRPr>
          </a:p>
        </p:txBody>
      </p:sp>
      <p:sp>
        <p:nvSpPr>
          <p:cNvPr id="94" name="Google Shape;94;p13"/>
          <p:cNvSpPr txBox="1"/>
          <p:nvPr/>
        </p:nvSpPr>
        <p:spPr>
          <a:xfrm>
            <a:off x="2221050" y="2118671"/>
            <a:ext cx="3117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100">
                <a:solidFill>
                  <a:schemeClr val="lt1"/>
                </a:solidFill>
                <a:latin typeface="Libre Baskerville"/>
                <a:ea typeface="Libre Baskerville"/>
                <a:cs typeface="Libre Baskerville"/>
                <a:sym typeface="Libre Baskerville"/>
              </a:rPr>
              <a:t>December 2025 Issue №2 | Example.com </a:t>
            </a:r>
            <a:endParaRPr sz="1100">
              <a:solidFill>
                <a:schemeClr val="lt1"/>
              </a:solidFill>
              <a:latin typeface="Libre Baskerville"/>
              <a:ea typeface="Libre Baskerville"/>
              <a:cs typeface="Libre Baskerville"/>
              <a:sym typeface="Libre Baskerville"/>
            </a:endParaRPr>
          </a:p>
        </p:txBody>
      </p:sp>
      <p:pic>
        <p:nvPicPr>
          <p:cNvPr id="95" name="Google Shape;95;p13"/>
          <p:cNvPicPr preferRelativeResize="0"/>
          <p:nvPr/>
        </p:nvPicPr>
        <p:blipFill rotWithShape="1">
          <a:blip r:embed="rId4">
            <a:alphaModFix/>
          </a:blip>
          <a:srcRect b="0" l="0" r="0" t="11480"/>
          <a:stretch/>
        </p:blipFill>
        <p:spPr>
          <a:xfrm>
            <a:off x="0" y="2973076"/>
            <a:ext cx="2680174" cy="3559398"/>
          </a:xfrm>
          <a:prstGeom prst="rect">
            <a:avLst/>
          </a:prstGeom>
          <a:noFill/>
          <a:ln>
            <a:noFill/>
          </a:ln>
        </p:spPr>
      </p:pic>
      <p:sp>
        <p:nvSpPr>
          <p:cNvPr id="96" name="Google Shape;96;p13"/>
          <p:cNvSpPr txBox="1"/>
          <p:nvPr/>
        </p:nvSpPr>
        <p:spPr>
          <a:xfrm>
            <a:off x="3012842" y="2879538"/>
            <a:ext cx="3973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200">
                <a:solidFill>
                  <a:srgbClr val="303B34"/>
                </a:solidFill>
                <a:latin typeface="Playfair Display"/>
                <a:ea typeface="Playfair Display"/>
                <a:cs typeface="Playfair Display"/>
                <a:sym typeface="Playfair Display"/>
              </a:rPr>
              <a:t>Merry Christmas</a:t>
            </a:r>
            <a:endParaRPr b="1" sz="3200">
              <a:solidFill>
                <a:srgbClr val="303B34"/>
              </a:solidFill>
              <a:latin typeface="Playfair Display"/>
              <a:ea typeface="Playfair Display"/>
              <a:cs typeface="Playfair Display"/>
              <a:sym typeface="Playfair Display"/>
            </a:endParaRPr>
          </a:p>
        </p:txBody>
      </p:sp>
      <p:sp>
        <p:nvSpPr>
          <p:cNvPr id="97" name="Google Shape;97;p13"/>
          <p:cNvSpPr txBox="1"/>
          <p:nvPr/>
        </p:nvSpPr>
        <p:spPr>
          <a:xfrm>
            <a:off x="3012850" y="3451427"/>
            <a:ext cx="4187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303B34"/>
                </a:solidFill>
                <a:latin typeface="Spartan"/>
                <a:ea typeface="Spartan"/>
                <a:cs typeface="Spartan"/>
                <a:sym typeface="Spartan"/>
              </a:rPr>
              <a:t>The Miller family wishes a Merry Christmas</a:t>
            </a:r>
            <a:endParaRPr>
              <a:solidFill>
                <a:srgbClr val="303B34"/>
              </a:solidFill>
              <a:latin typeface="Spartan"/>
              <a:ea typeface="Spartan"/>
              <a:cs typeface="Spartan"/>
              <a:sym typeface="Spartan"/>
            </a:endParaRPr>
          </a:p>
        </p:txBody>
      </p:sp>
      <p:sp>
        <p:nvSpPr>
          <p:cNvPr id="98" name="Google Shape;98;p13"/>
          <p:cNvSpPr txBox="1"/>
          <p:nvPr/>
        </p:nvSpPr>
        <p:spPr>
          <a:xfrm>
            <a:off x="3033550" y="3961900"/>
            <a:ext cx="4187100" cy="2927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Clr>
                <a:schemeClr val="dk1"/>
              </a:buClr>
              <a:buSzPts val="1100"/>
              <a:buFont typeface="Arial"/>
              <a:buNone/>
            </a:pPr>
            <a:r>
              <a:rPr lang="ru" sz="1200">
                <a:solidFill>
                  <a:srgbClr val="303B34"/>
                </a:solidFill>
                <a:latin typeface="Libre Baskerville"/>
                <a:ea typeface="Libre Baskerville"/>
                <a:cs typeface="Libre Baskerville"/>
                <a:sym typeface="Libre Baskerville"/>
              </a:rPr>
              <a:t>Fusce ultrices enim vel diam pharetra, ut luctus augue sollicitudin. Nunc vitae orci est. Nullam hendrerit, nibh id rhoncus interdum, arcu orci blandit mi, semper posuere orci dui quis urna. Donec porttitor leo lacus, in varius metus laoreet eu.</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Clr>
                <a:schemeClr val="dk1"/>
              </a:buClr>
              <a:buSzPts val="1100"/>
              <a:buFont typeface="Arial"/>
              <a:buNone/>
            </a:pPr>
            <a:r>
              <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Clr>
                <a:schemeClr val="dk1"/>
              </a:buClr>
              <a:buSzPts val="1100"/>
              <a:buFont typeface="Arial"/>
              <a:buNone/>
            </a:pPr>
            <a:r>
              <a:rPr lang="ru" sz="1200">
                <a:solidFill>
                  <a:srgbClr val="303B34"/>
                </a:solidFill>
                <a:latin typeface="Libre Baskerville"/>
                <a:ea typeface="Libre Baskerville"/>
                <a:cs typeface="Libre Baskerville"/>
                <a:sym typeface="Libre Baskerville"/>
              </a:rPr>
              <a:t>Phasellus semper, sem ut molestie semper, elit massa lobortis tortor, nec feugiat ipsum erat id neque. Nulla iaculis pretium felis ut sodales. Donec nisi orci, pellentesque ut turpis non, cursus aliquam sapien. Suspendisse orci felis.</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None/>
            </a:pPr>
            <a:r>
              <a:t/>
            </a:r>
            <a:endParaRPr sz="1200">
              <a:solidFill>
                <a:srgbClr val="303B34"/>
              </a:solidFill>
              <a:latin typeface="Libre Baskerville"/>
              <a:ea typeface="Libre Baskerville"/>
              <a:cs typeface="Libre Baskerville"/>
              <a:sym typeface="Libre Baskerville"/>
            </a:endParaRPr>
          </a:p>
        </p:txBody>
      </p:sp>
      <p:cxnSp>
        <p:nvCxnSpPr>
          <p:cNvPr id="99" name="Google Shape;99;p13"/>
          <p:cNvCxnSpPr/>
          <p:nvPr/>
        </p:nvCxnSpPr>
        <p:spPr>
          <a:xfrm>
            <a:off x="358700" y="6984300"/>
            <a:ext cx="6843000" cy="0"/>
          </a:xfrm>
          <a:prstGeom prst="straightConnector1">
            <a:avLst/>
          </a:prstGeom>
          <a:noFill/>
          <a:ln cap="flat" cmpd="sng" w="28575">
            <a:solidFill>
              <a:srgbClr val="C6C6C6"/>
            </a:solidFill>
            <a:prstDash val="dot"/>
            <a:round/>
            <a:headEnd len="med" w="med" type="none"/>
            <a:tailEnd len="med" w="med" type="none"/>
          </a:ln>
        </p:spPr>
      </p:cxnSp>
      <p:grpSp>
        <p:nvGrpSpPr>
          <p:cNvPr id="100" name="Google Shape;100;p13"/>
          <p:cNvGrpSpPr/>
          <p:nvPr/>
        </p:nvGrpSpPr>
        <p:grpSpPr>
          <a:xfrm>
            <a:off x="233125" y="3155875"/>
            <a:ext cx="2139825" cy="3206700"/>
            <a:chOff x="233125" y="3155875"/>
            <a:chExt cx="2139825" cy="3206700"/>
          </a:xfrm>
        </p:grpSpPr>
        <p:sp>
          <p:nvSpPr>
            <p:cNvPr id="101" name="Google Shape;101;p13"/>
            <p:cNvSpPr/>
            <p:nvPr/>
          </p:nvSpPr>
          <p:spPr>
            <a:xfrm>
              <a:off x="689800" y="3424900"/>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317300" y="3314525"/>
              <a:ext cx="82800" cy="828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58700" y="3880150"/>
              <a:ext cx="81900" cy="81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2310850" y="3845675"/>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2259097" y="3480102"/>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2172875" y="3155875"/>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233125" y="5248075"/>
              <a:ext cx="54600" cy="546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344898" y="5742650"/>
              <a:ext cx="62100" cy="621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666775" y="6280675"/>
              <a:ext cx="81900" cy="819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322499" y="6217702"/>
              <a:ext cx="82800" cy="828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944175" y="6259975"/>
              <a:ext cx="73500" cy="735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1302550" y="6237375"/>
              <a:ext cx="54600" cy="546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635200" y="6034950"/>
              <a:ext cx="54600" cy="546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297901" y="4847300"/>
              <a:ext cx="81900" cy="819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3"/>
          <p:cNvSpPr txBox="1"/>
          <p:nvPr/>
        </p:nvSpPr>
        <p:spPr>
          <a:xfrm>
            <a:off x="326799" y="7258375"/>
            <a:ext cx="32688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200">
                <a:solidFill>
                  <a:srgbClr val="303B34"/>
                </a:solidFill>
                <a:latin typeface="Playfair Display"/>
                <a:ea typeface="Playfair Display"/>
                <a:cs typeface="Playfair Display"/>
                <a:sym typeface="Playfair Display"/>
              </a:rPr>
              <a:t>Preparation for</a:t>
            </a:r>
            <a:endParaRPr b="1" sz="3200">
              <a:solidFill>
                <a:srgbClr val="303B34"/>
              </a:solidFill>
              <a:latin typeface="Playfair Display"/>
              <a:ea typeface="Playfair Display"/>
              <a:cs typeface="Playfair Display"/>
              <a:sym typeface="Playfair Display"/>
            </a:endParaRPr>
          </a:p>
          <a:p>
            <a:pPr indent="0" lvl="0" marL="0" rtl="0" algn="l">
              <a:spcBef>
                <a:spcPts val="0"/>
              </a:spcBef>
              <a:spcAft>
                <a:spcPts val="0"/>
              </a:spcAft>
              <a:buNone/>
            </a:pPr>
            <a:r>
              <a:rPr b="1" lang="ru" sz="3200">
                <a:solidFill>
                  <a:srgbClr val="303B34"/>
                </a:solidFill>
                <a:latin typeface="Playfair Display"/>
                <a:ea typeface="Playfair Display"/>
                <a:cs typeface="Playfair Display"/>
                <a:sym typeface="Playfair Display"/>
              </a:rPr>
              <a:t>the holiday</a:t>
            </a:r>
            <a:endParaRPr b="1" sz="3200">
              <a:solidFill>
                <a:srgbClr val="303B34"/>
              </a:solidFill>
              <a:latin typeface="Playfair Display"/>
              <a:ea typeface="Playfair Display"/>
              <a:cs typeface="Playfair Display"/>
              <a:sym typeface="Playfair Display"/>
            </a:endParaRPr>
          </a:p>
        </p:txBody>
      </p:sp>
      <p:sp>
        <p:nvSpPr>
          <p:cNvPr id="116" name="Google Shape;116;p13"/>
          <p:cNvSpPr txBox="1"/>
          <p:nvPr/>
        </p:nvSpPr>
        <p:spPr>
          <a:xfrm>
            <a:off x="326800" y="8330300"/>
            <a:ext cx="32688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303B34"/>
                </a:solidFill>
                <a:latin typeface="Spartan"/>
                <a:ea typeface="Spartan"/>
                <a:cs typeface="Spartan"/>
                <a:sym typeface="Spartan"/>
              </a:rPr>
              <a:t>We create a festive mood</a:t>
            </a:r>
            <a:endParaRPr>
              <a:solidFill>
                <a:srgbClr val="303B34"/>
              </a:solidFill>
              <a:latin typeface="Spartan"/>
              <a:ea typeface="Spartan"/>
              <a:cs typeface="Spartan"/>
              <a:sym typeface="Spartan"/>
            </a:endParaRPr>
          </a:p>
        </p:txBody>
      </p:sp>
      <p:sp>
        <p:nvSpPr>
          <p:cNvPr id="117" name="Google Shape;117;p13"/>
          <p:cNvSpPr txBox="1"/>
          <p:nvPr/>
        </p:nvSpPr>
        <p:spPr>
          <a:xfrm>
            <a:off x="347500" y="8835775"/>
            <a:ext cx="3248100" cy="1182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1200">
                <a:solidFill>
                  <a:srgbClr val="303B34"/>
                </a:solidFill>
                <a:latin typeface="Libre Baskerville"/>
                <a:ea typeface="Libre Baskerville"/>
                <a:cs typeface="Libre Baskerville"/>
                <a:sym typeface="Libre Baskerville"/>
              </a:rPr>
              <a:t>Quisque ultricies fringilla nunc. Ut a ornare lectus, in condimentum elit. Mauris volutpat eget metus vitae molestie. Suspendisse at ipsum eu lectus ornare vulputate eget eget velit.</a:t>
            </a:r>
            <a:endParaRPr sz="1200">
              <a:solidFill>
                <a:srgbClr val="303B34"/>
              </a:solidFill>
              <a:latin typeface="Libre Baskerville"/>
              <a:ea typeface="Libre Baskerville"/>
              <a:cs typeface="Libre Baskerville"/>
              <a:sym typeface="Libre Baskerville"/>
            </a:endParaRPr>
          </a:p>
        </p:txBody>
      </p:sp>
      <p:cxnSp>
        <p:nvCxnSpPr>
          <p:cNvPr id="118" name="Google Shape;118;p13"/>
          <p:cNvCxnSpPr/>
          <p:nvPr/>
        </p:nvCxnSpPr>
        <p:spPr>
          <a:xfrm>
            <a:off x="358700" y="10332000"/>
            <a:ext cx="3298800" cy="0"/>
          </a:xfrm>
          <a:prstGeom prst="straightConnector1">
            <a:avLst/>
          </a:prstGeom>
          <a:noFill/>
          <a:ln cap="flat" cmpd="sng" w="28575">
            <a:solidFill>
              <a:srgbClr val="C6C6C6"/>
            </a:solidFill>
            <a:prstDash val="dot"/>
            <a:round/>
            <a:headEnd len="med" w="med" type="none"/>
            <a:tailEnd len="med" w="med" type="none"/>
          </a:ln>
        </p:spPr>
      </p:cxnSp>
      <p:pic>
        <p:nvPicPr>
          <p:cNvPr id="119" name="Google Shape;119;p13"/>
          <p:cNvPicPr preferRelativeResize="0"/>
          <p:nvPr/>
        </p:nvPicPr>
        <p:blipFill rotWithShape="1">
          <a:blip r:embed="rId5">
            <a:alphaModFix/>
          </a:blip>
          <a:srcRect b="0" l="11174" r="0" t="0"/>
          <a:stretch/>
        </p:blipFill>
        <p:spPr>
          <a:xfrm>
            <a:off x="4038600" y="7358725"/>
            <a:ext cx="3521400" cy="2973276"/>
          </a:xfrm>
          <a:prstGeom prst="rect">
            <a:avLst/>
          </a:prstGeom>
          <a:noFill/>
          <a:ln>
            <a:noFill/>
          </a:ln>
        </p:spPr>
      </p:pic>
      <p:grpSp>
        <p:nvGrpSpPr>
          <p:cNvPr id="120" name="Google Shape;120;p13"/>
          <p:cNvGrpSpPr/>
          <p:nvPr/>
        </p:nvGrpSpPr>
        <p:grpSpPr>
          <a:xfrm>
            <a:off x="4137500" y="7828375"/>
            <a:ext cx="3367075" cy="2420500"/>
            <a:chOff x="4137500" y="7828375"/>
            <a:chExt cx="3367075" cy="2420500"/>
          </a:xfrm>
        </p:grpSpPr>
        <p:sp>
          <p:nvSpPr>
            <p:cNvPr id="121" name="Google Shape;121;p13"/>
            <p:cNvSpPr/>
            <p:nvPr/>
          </p:nvSpPr>
          <p:spPr>
            <a:xfrm>
              <a:off x="4466100" y="9801200"/>
              <a:ext cx="73500" cy="735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7344925" y="7828375"/>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7416375" y="8916025"/>
              <a:ext cx="88200" cy="882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7182025" y="8814313"/>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7360400" y="9519050"/>
              <a:ext cx="85800" cy="858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7027025" y="9733475"/>
              <a:ext cx="79800" cy="798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7360400" y="10140400"/>
              <a:ext cx="56400" cy="56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6884175" y="10128700"/>
              <a:ext cx="79800" cy="798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7106825" y="9981150"/>
              <a:ext cx="79800" cy="798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6317425" y="9935875"/>
              <a:ext cx="88200" cy="882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6457950" y="10180775"/>
              <a:ext cx="56400" cy="56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5950725" y="10169075"/>
              <a:ext cx="79800" cy="798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893350" y="9882175"/>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5518625" y="10140400"/>
              <a:ext cx="73500" cy="735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5136825" y="10137550"/>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238675" y="10066900"/>
              <a:ext cx="73500" cy="735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596400" y="10162925"/>
              <a:ext cx="56400" cy="56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137500" y="9681850"/>
              <a:ext cx="56400" cy="56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244375" y="9373700"/>
              <a:ext cx="62100" cy="621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147675" y="9072675"/>
              <a:ext cx="56400" cy="56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cxnSp>
        <p:nvCxnSpPr>
          <p:cNvPr id="145" name="Google Shape;145;p14"/>
          <p:cNvCxnSpPr/>
          <p:nvPr/>
        </p:nvCxnSpPr>
        <p:spPr>
          <a:xfrm>
            <a:off x="358700" y="5498400"/>
            <a:ext cx="6843000" cy="0"/>
          </a:xfrm>
          <a:prstGeom prst="straightConnector1">
            <a:avLst/>
          </a:prstGeom>
          <a:noFill/>
          <a:ln cap="flat" cmpd="sng" w="28575">
            <a:solidFill>
              <a:srgbClr val="C6C6C6"/>
            </a:solidFill>
            <a:prstDash val="dot"/>
            <a:round/>
            <a:headEnd len="med" w="med" type="none"/>
            <a:tailEnd len="med" w="med" type="none"/>
          </a:ln>
        </p:spPr>
      </p:cxnSp>
      <p:cxnSp>
        <p:nvCxnSpPr>
          <p:cNvPr id="146" name="Google Shape;146;p14"/>
          <p:cNvCxnSpPr/>
          <p:nvPr/>
        </p:nvCxnSpPr>
        <p:spPr>
          <a:xfrm>
            <a:off x="358700" y="360000"/>
            <a:ext cx="6843000" cy="0"/>
          </a:xfrm>
          <a:prstGeom prst="straightConnector1">
            <a:avLst/>
          </a:prstGeom>
          <a:noFill/>
          <a:ln cap="flat" cmpd="sng" w="28575">
            <a:solidFill>
              <a:srgbClr val="C6C6C6"/>
            </a:solidFill>
            <a:prstDash val="dot"/>
            <a:round/>
            <a:headEnd len="med" w="med" type="none"/>
            <a:tailEnd len="med" w="med" type="none"/>
          </a:ln>
        </p:spPr>
      </p:cxnSp>
      <p:sp>
        <p:nvSpPr>
          <p:cNvPr id="147" name="Google Shape;147;p14"/>
          <p:cNvSpPr txBox="1"/>
          <p:nvPr/>
        </p:nvSpPr>
        <p:spPr>
          <a:xfrm>
            <a:off x="331417" y="641163"/>
            <a:ext cx="39732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200">
                <a:solidFill>
                  <a:srgbClr val="303B34"/>
                </a:solidFill>
                <a:latin typeface="Playfair Display"/>
                <a:ea typeface="Playfair Display"/>
                <a:cs typeface="Playfair Display"/>
                <a:sym typeface="Playfair Display"/>
              </a:rPr>
              <a:t>Let's celebrate</a:t>
            </a:r>
            <a:endParaRPr b="1" sz="3200">
              <a:solidFill>
                <a:srgbClr val="303B34"/>
              </a:solidFill>
              <a:latin typeface="Playfair Display"/>
              <a:ea typeface="Playfair Display"/>
              <a:cs typeface="Playfair Display"/>
              <a:sym typeface="Playfair Display"/>
            </a:endParaRPr>
          </a:p>
          <a:p>
            <a:pPr indent="0" lvl="0" marL="0" rtl="0" algn="l">
              <a:spcBef>
                <a:spcPts val="0"/>
              </a:spcBef>
              <a:spcAft>
                <a:spcPts val="0"/>
              </a:spcAft>
              <a:buNone/>
            </a:pPr>
            <a:r>
              <a:rPr b="1" lang="ru" sz="3200">
                <a:solidFill>
                  <a:srgbClr val="303B34"/>
                </a:solidFill>
                <a:latin typeface="Playfair Display"/>
                <a:ea typeface="Playfair Display"/>
                <a:cs typeface="Playfair Display"/>
                <a:sym typeface="Playfair Display"/>
              </a:rPr>
              <a:t>together</a:t>
            </a:r>
            <a:endParaRPr b="1" sz="3200">
              <a:solidFill>
                <a:srgbClr val="303B34"/>
              </a:solidFill>
              <a:latin typeface="Playfair Display"/>
              <a:ea typeface="Playfair Display"/>
              <a:cs typeface="Playfair Display"/>
              <a:sym typeface="Playfair Display"/>
            </a:endParaRPr>
          </a:p>
        </p:txBody>
      </p:sp>
      <p:sp>
        <p:nvSpPr>
          <p:cNvPr id="148" name="Google Shape;148;p14"/>
          <p:cNvSpPr txBox="1"/>
          <p:nvPr/>
        </p:nvSpPr>
        <p:spPr>
          <a:xfrm>
            <a:off x="331425" y="1851227"/>
            <a:ext cx="41871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303B34"/>
                </a:solidFill>
                <a:latin typeface="Spartan"/>
                <a:ea typeface="Spartan"/>
                <a:cs typeface="Spartan"/>
                <a:sym typeface="Spartan"/>
              </a:rPr>
              <a:t>We invite all friends and parents</a:t>
            </a:r>
            <a:endParaRPr>
              <a:solidFill>
                <a:srgbClr val="303B34"/>
              </a:solidFill>
              <a:latin typeface="Spartan"/>
              <a:ea typeface="Spartan"/>
              <a:cs typeface="Spartan"/>
              <a:sym typeface="Spartan"/>
            </a:endParaRPr>
          </a:p>
        </p:txBody>
      </p:sp>
      <p:sp>
        <p:nvSpPr>
          <p:cNvPr id="149" name="Google Shape;149;p14"/>
          <p:cNvSpPr txBox="1"/>
          <p:nvPr/>
        </p:nvSpPr>
        <p:spPr>
          <a:xfrm>
            <a:off x="352125" y="2361700"/>
            <a:ext cx="3952500" cy="1182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1200">
                <a:solidFill>
                  <a:srgbClr val="303B34"/>
                </a:solidFill>
                <a:latin typeface="Libre Baskerville"/>
                <a:ea typeface="Libre Baskerville"/>
                <a:cs typeface="Libre Baskerville"/>
                <a:sym typeface="Libre Baskerville"/>
              </a:rPr>
              <a:t>Donec justo nisi, lobortis sit amet elit et, venenatis feugiat eros. Curabitur nunc quam, luctus non faucibus ut, cursus auctor velit. Vivamus tincidunt semper ligula a fermentum. Nunc tristique ipsum ac ullamcorper gravida.</a:t>
            </a:r>
            <a:endParaRPr sz="1200">
              <a:solidFill>
                <a:srgbClr val="303B34"/>
              </a:solidFill>
              <a:latin typeface="Libre Baskerville"/>
              <a:ea typeface="Libre Baskerville"/>
              <a:cs typeface="Libre Baskerville"/>
              <a:sym typeface="Libre Baskerville"/>
            </a:endParaRPr>
          </a:p>
        </p:txBody>
      </p:sp>
      <p:sp>
        <p:nvSpPr>
          <p:cNvPr id="150" name="Google Shape;150;p14"/>
          <p:cNvSpPr/>
          <p:nvPr/>
        </p:nvSpPr>
        <p:spPr>
          <a:xfrm>
            <a:off x="364325" y="3845725"/>
            <a:ext cx="1362000" cy="47700"/>
          </a:xfrm>
          <a:prstGeom prst="rect">
            <a:avLst/>
          </a:prstGeom>
          <a:solidFill>
            <a:srgbClr val="B5B5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txBox="1"/>
          <p:nvPr/>
        </p:nvSpPr>
        <p:spPr>
          <a:xfrm>
            <a:off x="352125" y="4226075"/>
            <a:ext cx="3952500" cy="9111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i="1" lang="ru" sz="1600">
                <a:solidFill>
                  <a:srgbClr val="303B34"/>
                </a:solidFill>
                <a:latin typeface="Libre Baskerville"/>
                <a:ea typeface="Libre Baskerville"/>
                <a:cs typeface="Libre Baskerville"/>
                <a:sym typeface="Libre Baskerville"/>
              </a:rPr>
              <a:t>Sed id ante id mauris facilisis malesuada non vitae quam. Vivamus dolor justo, eleifend non.</a:t>
            </a:r>
            <a:endParaRPr i="1" sz="1600">
              <a:solidFill>
                <a:srgbClr val="303B34"/>
              </a:solidFill>
              <a:latin typeface="Libre Baskerville"/>
              <a:ea typeface="Libre Baskerville"/>
              <a:cs typeface="Libre Baskerville"/>
              <a:sym typeface="Libre Baskerville"/>
            </a:endParaRPr>
          </a:p>
        </p:txBody>
      </p:sp>
      <p:pic>
        <p:nvPicPr>
          <p:cNvPr id="152" name="Google Shape;152;p14"/>
          <p:cNvPicPr preferRelativeResize="0"/>
          <p:nvPr/>
        </p:nvPicPr>
        <p:blipFill rotWithShape="1">
          <a:blip r:embed="rId3">
            <a:alphaModFix/>
          </a:blip>
          <a:srcRect b="0" l="0" r="8625" t="0"/>
          <a:stretch/>
        </p:blipFill>
        <p:spPr>
          <a:xfrm>
            <a:off x="4519825" y="736266"/>
            <a:ext cx="2680174" cy="4400911"/>
          </a:xfrm>
          <a:prstGeom prst="rect">
            <a:avLst/>
          </a:prstGeom>
          <a:noFill/>
          <a:ln>
            <a:noFill/>
          </a:ln>
        </p:spPr>
      </p:pic>
      <p:sp>
        <p:nvSpPr>
          <p:cNvPr id="153" name="Google Shape;153;p14"/>
          <p:cNvSpPr txBox="1"/>
          <p:nvPr/>
        </p:nvSpPr>
        <p:spPr>
          <a:xfrm>
            <a:off x="364325" y="5733825"/>
            <a:ext cx="68358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200">
                <a:solidFill>
                  <a:srgbClr val="303B34"/>
                </a:solidFill>
                <a:latin typeface="Playfair Display"/>
                <a:ea typeface="Playfair Display"/>
                <a:cs typeface="Playfair Display"/>
                <a:sym typeface="Playfair Display"/>
              </a:rPr>
              <a:t>Christmas wishes from our family</a:t>
            </a:r>
            <a:endParaRPr b="1" sz="3200">
              <a:solidFill>
                <a:srgbClr val="303B34"/>
              </a:solidFill>
              <a:latin typeface="Playfair Display"/>
              <a:ea typeface="Playfair Display"/>
              <a:cs typeface="Playfair Display"/>
              <a:sym typeface="Playfair Display"/>
            </a:endParaRPr>
          </a:p>
        </p:txBody>
      </p:sp>
      <p:sp>
        <p:nvSpPr>
          <p:cNvPr id="154" name="Google Shape;154;p14"/>
          <p:cNvSpPr txBox="1"/>
          <p:nvPr/>
        </p:nvSpPr>
        <p:spPr>
          <a:xfrm>
            <a:off x="1830427" y="6324750"/>
            <a:ext cx="39036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303B34"/>
                </a:solidFill>
                <a:latin typeface="Spartan"/>
                <a:ea typeface="Spartan"/>
                <a:cs typeface="Spartan"/>
                <a:sym typeface="Spartan"/>
              </a:rPr>
              <a:t>For all our loved ones</a:t>
            </a:r>
            <a:endParaRPr>
              <a:solidFill>
                <a:srgbClr val="303B34"/>
              </a:solidFill>
              <a:latin typeface="Spartan"/>
              <a:ea typeface="Spartan"/>
              <a:cs typeface="Spartan"/>
              <a:sym typeface="Spartan"/>
            </a:endParaRPr>
          </a:p>
        </p:txBody>
      </p:sp>
      <p:sp>
        <p:nvSpPr>
          <p:cNvPr id="155" name="Google Shape;155;p14"/>
          <p:cNvSpPr txBox="1"/>
          <p:nvPr/>
        </p:nvSpPr>
        <p:spPr>
          <a:xfrm>
            <a:off x="364125" y="6813550"/>
            <a:ext cx="6835800" cy="2927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Clr>
                <a:schemeClr val="dk1"/>
              </a:buClr>
              <a:buSzPts val="1100"/>
              <a:buFont typeface="Arial"/>
              <a:buNone/>
            </a:pPr>
            <a:r>
              <a:rPr lang="ru" sz="1200">
                <a:solidFill>
                  <a:srgbClr val="303B34"/>
                </a:solidFill>
                <a:latin typeface="Libre Baskerville"/>
                <a:ea typeface="Libre Baskerville"/>
                <a:cs typeface="Libre Baskerville"/>
                <a:sym typeface="Libre Baskerville"/>
              </a:rPr>
              <a:t>Mauris maximus placerat ante at sodales. Nunc id elit vitae sem placerat facilisis. Aenean sed dui hendrerit, cursus enim pellentesque, fermentum ex. Cras facilisis rutrum arcu. Donec molestie, lacus vitae tempus sollicitudin, libero tellus pellentesque tortor, quis imperdiet est enim at dolor. Vivamus pretium, enim non viverra blandit, lacus justo semper eros, vitae suscipit massa neque a nulla.</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Clr>
                <a:schemeClr val="dk1"/>
              </a:buClr>
              <a:buSzPts val="1100"/>
              <a:buFont typeface="Arial"/>
              <a:buNone/>
            </a:pPr>
            <a:r>
              <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Clr>
                <a:schemeClr val="dk1"/>
              </a:buClr>
              <a:buSzPts val="1100"/>
              <a:buFont typeface="Arial"/>
              <a:buNone/>
            </a:pPr>
            <a:r>
              <a:rPr lang="ru" sz="1200">
                <a:solidFill>
                  <a:srgbClr val="303B34"/>
                </a:solidFill>
                <a:latin typeface="Libre Baskerville"/>
                <a:ea typeface="Libre Baskerville"/>
                <a:cs typeface="Libre Baskerville"/>
                <a:sym typeface="Libre Baskerville"/>
              </a:rPr>
              <a:t>Donec consequat, sapien facilisis ultricies ultricies, urna risus blandit justo, vel faucibus nisl ante vel libero. Nulla dapibus vitae velit nec sagittis. Duis elementum cursus neque, sed pharetra lorem egestas ut. Nulla suscipit tincidunt ligula, non congue ante lacinia eu. Vestibulum ut dictum erat. Pellentesque laoreet erat tortor, eu rhoncus purus congue sed. Sed ut tellus ligula. </a:t>
            </a:r>
            <a:endParaRPr sz="1200">
              <a:solidFill>
                <a:srgbClr val="303B34"/>
              </a:solidFill>
              <a:latin typeface="Libre Baskerville"/>
              <a:ea typeface="Libre Baskerville"/>
              <a:cs typeface="Libre Baskerville"/>
              <a:sym typeface="Libre Baskerville"/>
            </a:endParaRPr>
          </a:p>
          <a:p>
            <a:pPr indent="0" lvl="0" marL="0" rtl="0" algn="l">
              <a:lnSpc>
                <a:spcPct val="135000"/>
              </a:lnSpc>
              <a:spcBef>
                <a:spcPts val="0"/>
              </a:spcBef>
              <a:spcAft>
                <a:spcPts val="0"/>
              </a:spcAft>
              <a:buNone/>
            </a:pPr>
            <a:r>
              <a:t/>
            </a:r>
            <a:endParaRPr sz="1200">
              <a:solidFill>
                <a:srgbClr val="303B34"/>
              </a:solidFill>
              <a:latin typeface="Libre Baskerville"/>
              <a:ea typeface="Libre Baskerville"/>
              <a:cs typeface="Libre Baskerville"/>
              <a:sym typeface="Libre Baskerville"/>
            </a:endParaRPr>
          </a:p>
        </p:txBody>
      </p:sp>
      <p:pic>
        <p:nvPicPr>
          <p:cNvPr id="156" name="Google Shape;156;p14"/>
          <p:cNvPicPr preferRelativeResize="0"/>
          <p:nvPr/>
        </p:nvPicPr>
        <p:blipFill>
          <a:blip r:embed="rId4">
            <a:alphaModFix/>
          </a:blip>
          <a:stretch>
            <a:fillRect/>
          </a:stretch>
        </p:blipFill>
        <p:spPr>
          <a:xfrm>
            <a:off x="1386001" y="9741250"/>
            <a:ext cx="4787999" cy="718200"/>
          </a:xfrm>
          <a:prstGeom prst="rect">
            <a:avLst/>
          </a:prstGeom>
          <a:noFill/>
          <a:ln>
            <a:noFill/>
          </a:ln>
        </p:spPr>
      </p:pic>
      <p:grpSp>
        <p:nvGrpSpPr>
          <p:cNvPr id="157" name="Google Shape;157;p14"/>
          <p:cNvGrpSpPr/>
          <p:nvPr/>
        </p:nvGrpSpPr>
        <p:grpSpPr>
          <a:xfrm>
            <a:off x="4668163" y="876563"/>
            <a:ext cx="2383475" cy="4105275"/>
            <a:chOff x="12873200" y="1200150"/>
            <a:chExt cx="2383475" cy="4105275"/>
          </a:xfrm>
        </p:grpSpPr>
        <p:sp>
          <p:nvSpPr>
            <p:cNvPr id="158" name="Google Shape;158;p14"/>
            <p:cNvSpPr/>
            <p:nvPr/>
          </p:nvSpPr>
          <p:spPr>
            <a:xfrm>
              <a:off x="13613600" y="1209700"/>
              <a:ext cx="92700" cy="927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12873200" y="2140775"/>
              <a:ext cx="71400" cy="71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13399275" y="1439250"/>
              <a:ext cx="47700" cy="477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13185000" y="1200150"/>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12899225" y="1427400"/>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13256400" y="1716900"/>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12958800" y="1874050"/>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13242150" y="2233650"/>
              <a:ext cx="71400" cy="71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12879200" y="3014675"/>
              <a:ext cx="59400" cy="59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13075425" y="2778950"/>
              <a:ext cx="71400" cy="71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12887400" y="2457375"/>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13944600" y="5200775"/>
              <a:ext cx="59400" cy="59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14494650" y="5246025"/>
              <a:ext cx="59400" cy="59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14785175" y="4776800"/>
              <a:ext cx="71400" cy="71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15151875" y="5065775"/>
              <a:ext cx="71400" cy="71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15151875" y="4226075"/>
              <a:ext cx="71400" cy="71400"/>
            </a:xfrm>
            <a:prstGeom prst="ellipse">
              <a:avLst/>
            </a:prstGeom>
            <a:solidFill>
              <a:srgbClr val="EEEEEE">
                <a:alpha val="208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15185275" y="3893425"/>
              <a:ext cx="71400" cy="714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15151875" y="4431575"/>
              <a:ext cx="92700" cy="92700"/>
            </a:xfrm>
            <a:prstGeom prst="ellipse">
              <a:avLst/>
            </a:prstGeom>
            <a:solidFill>
              <a:srgbClr val="EEEEEE">
                <a:alpha val="37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