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3657600" cx="8229600"/>
  <p:notesSz cx="6858000" cy="9144000"/>
  <p:embeddedFontLst>
    <p:embeddedFont>
      <p:font typeface="Kolker Brush"/>
      <p:regular r:id="rId7"/>
    </p:embeddedFont>
    <p:embeddedFont>
      <p:font typeface="Krona One"/>
      <p:regular r:id="rId8"/>
    </p:embeddedFont>
    <p:embeddedFont>
      <p:font typeface="Just Another Hand"/>
      <p:regular r:id="rId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pos="113">
          <p15:clr>
            <a:srgbClr val="747775"/>
          </p15:clr>
        </p15:guide>
        <p15:guide id="2" pos="4989">
          <p15:clr>
            <a:srgbClr val="747775"/>
          </p15:clr>
        </p15:guide>
        <p15:guide id="3" orient="horz" pos="567">
          <p15:clr>
            <a:srgbClr val="747775"/>
          </p15:clr>
        </p15:guide>
        <p15:guide id="4" orient="horz" pos="2041">
          <p15:clr>
            <a:srgbClr val="747775"/>
          </p15:clr>
        </p15:guide>
        <p15:guide id="5" pos="1701">
          <p15:clr>
            <a:srgbClr val="747775"/>
          </p15:clr>
        </p15:guide>
        <p15:guide id="6" pos="4732">
          <p15:clr>
            <a:srgbClr val="747775"/>
          </p15:clr>
        </p15:guide>
        <p15:guide id="7" orient="horz" pos="680">
          <p15:clr>
            <a:srgbClr val="747775"/>
          </p15:clr>
        </p15:guide>
        <p15:guide id="8" orient="horz" pos="1107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13"/>
        <p:guide pos="4989"/>
        <p:guide pos="567" orient="horz"/>
        <p:guide pos="2041" orient="horz"/>
        <p:guide pos="1701"/>
        <p:guide pos="4732"/>
        <p:guide pos="680" orient="horz"/>
        <p:guide pos="1107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JustAnotherHand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font" Target="fonts/KolkerBrush-regular.fntdata"/><Relationship Id="rId8" Type="http://schemas.openxmlformats.org/officeDocument/2006/relationships/font" Target="fonts/KronaOne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-428335" y="685800"/>
            <a:ext cx="7715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-428335" y="685800"/>
            <a:ext cx="7715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280538" y="529476"/>
            <a:ext cx="7668600" cy="1459500"/>
          </a:xfrm>
          <a:prstGeom prst="rect">
            <a:avLst/>
          </a:prstGeom>
        </p:spPr>
        <p:txBody>
          <a:bodyPr anchorCtr="0" anchor="b" bIns="76525" lIns="76525" spcFirstLastPara="1" rIns="76525" wrap="square" tIns="765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1pPr>
            <a:lvl2pPr lvl="1" algn="ctr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2pPr>
            <a:lvl3pPr lvl="2" algn="ctr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3pPr>
            <a:lvl4pPr lvl="3" algn="ctr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4pPr>
            <a:lvl5pPr lvl="4" algn="ctr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5pPr>
            <a:lvl6pPr lvl="5" algn="ctr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6pPr>
            <a:lvl7pPr lvl="6" algn="ctr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7pPr>
            <a:lvl8pPr lvl="7" algn="ctr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8pPr>
            <a:lvl9pPr lvl="8" algn="ctr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280530" y="2015378"/>
            <a:ext cx="7668600" cy="563700"/>
          </a:xfrm>
          <a:prstGeom prst="rect">
            <a:avLst/>
          </a:prstGeom>
        </p:spPr>
        <p:txBody>
          <a:bodyPr anchorCtr="0" anchor="t" bIns="76525" lIns="76525" spcFirstLastPara="1" rIns="76525" wrap="square" tIns="765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7625212" y="3316065"/>
            <a:ext cx="493800" cy="279900"/>
          </a:xfrm>
          <a:prstGeom prst="rect">
            <a:avLst/>
          </a:prstGeom>
        </p:spPr>
        <p:txBody>
          <a:bodyPr anchorCtr="0" anchor="ctr" bIns="76525" lIns="76525" spcFirstLastPara="1" rIns="76525" wrap="square" tIns="765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280530" y="786578"/>
            <a:ext cx="7668600" cy="1396200"/>
          </a:xfrm>
          <a:prstGeom prst="rect">
            <a:avLst/>
          </a:prstGeom>
        </p:spPr>
        <p:txBody>
          <a:bodyPr anchorCtr="0" anchor="b" bIns="76525" lIns="76525" spcFirstLastPara="1" rIns="76525" wrap="square" tIns="765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280530" y="2241582"/>
            <a:ext cx="7668600" cy="924900"/>
          </a:xfrm>
          <a:prstGeom prst="rect">
            <a:avLst/>
          </a:prstGeom>
        </p:spPr>
        <p:txBody>
          <a:bodyPr anchorCtr="0" anchor="t" bIns="76525" lIns="76525" spcFirstLastPara="1" rIns="76525" wrap="square" tIns="76525">
            <a:normAutofit/>
          </a:bodyPr>
          <a:lstStyle>
            <a:lvl1pPr indent="-323850" lvl="0" marL="457200" algn="ctr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1pPr>
            <a:lvl2pPr indent="-304800" lvl="1" marL="914400" algn="ctr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 algn="ctr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 algn="ctr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 algn="ctr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 algn="ctr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 algn="ctr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 algn="ctr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 algn="ctr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7625212" y="3316065"/>
            <a:ext cx="493800" cy="279900"/>
          </a:xfrm>
          <a:prstGeom prst="rect">
            <a:avLst/>
          </a:prstGeom>
        </p:spPr>
        <p:txBody>
          <a:bodyPr anchorCtr="0" anchor="ctr" bIns="76525" lIns="76525" spcFirstLastPara="1" rIns="76525" wrap="square" tIns="765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7625212" y="3316065"/>
            <a:ext cx="493800" cy="279900"/>
          </a:xfrm>
          <a:prstGeom prst="rect">
            <a:avLst/>
          </a:prstGeom>
        </p:spPr>
        <p:txBody>
          <a:bodyPr anchorCtr="0" anchor="ctr" bIns="76525" lIns="76525" spcFirstLastPara="1" rIns="76525" wrap="square" tIns="765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280530" y="1529493"/>
            <a:ext cx="7668600" cy="598500"/>
          </a:xfrm>
          <a:prstGeom prst="rect">
            <a:avLst/>
          </a:prstGeom>
        </p:spPr>
        <p:txBody>
          <a:bodyPr anchorCtr="0" anchor="ctr" bIns="76525" lIns="76525" spcFirstLastPara="1" rIns="76525" wrap="square" tIns="765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7625212" y="3316065"/>
            <a:ext cx="493800" cy="279900"/>
          </a:xfrm>
          <a:prstGeom prst="rect">
            <a:avLst/>
          </a:prstGeom>
        </p:spPr>
        <p:txBody>
          <a:bodyPr anchorCtr="0" anchor="ctr" bIns="76525" lIns="76525" spcFirstLastPara="1" rIns="76525" wrap="square" tIns="765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280530" y="316462"/>
            <a:ext cx="7668600" cy="407400"/>
          </a:xfrm>
          <a:prstGeom prst="rect">
            <a:avLst/>
          </a:prstGeom>
        </p:spPr>
        <p:txBody>
          <a:bodyPr anchorCtr="0" anchor="t" bIns="76525" lIns="76525" spcFirstLastPara="1" rIns="76525" wrap="square" tIns="765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280530" y="819538"/>
            <a:ext cx="7668600" cy="2429400"/>
          </a:xfrm>
          <a:prstGeom prst="rect">
            <a:avLst/>
          </a:prstGeom>
        </p:spPr>
        <p:txBody>
          <a:bodyPr anchorCtr="0" anchor="t" bIns="76525" lIns="76525" spcFirstLastPara="1" rIns="76525" wrap="square" tIns="76525">
            <a:normAutofit/>
          </a:bodyPr>
          <a:lstStyle>
            <a:lvl1pPr indent="-323850" lvl="0" marL="45720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7625212" y="3316065"/>
            <a:ext cx="493800" cy="279900"/>
          </a:xfrm>
          <a:prstGeom prst="rect">
            <a:avLst/>
          </a:prstGeom>
        </p:spPr>
        <p:txBody>
          <a:bodyPr anchorCtr="0" anchor="ctr" bIns="76525" lIns="76525" spcFirstLastPara="1" rIns="76525" wrap="square" tIns="765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280530" y="316462"/>
            <a:ext cx="7668600" cy="407400"/>
          </a:xfrm>
          <a:prstGeom prst="rect">
            <a:avLst/>
          </a:prstGeom>
        </p:spPr>
        <p:txBody>
          <a:bodyPr anchorCtr="0" anchor="t" bIns="76525" lIns="76525" spcFirstLastPara="1" rIns="76525" wrap="square" tIns="765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280530" y="819538"/>
            <a:ext cx="3600000" cy="2429400"/>
          </a:xfrm>
          <a:prstGeom prst="rect">
            <a:avLst/>
          </a:prstGeom>
        </p:spPr>
        <p:txBody>
          <a:bodyPr anchorCtr="0" anchor="t" bIns="76525" lIns="76525" spcFirstLastPara="1" rIns="76525" wrap="square" tIns="765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349160" y="819538"/>
            <a:ext cx="3600000" cy="2429400"/>
          </a:xfrm>
          <a:prstGeom prst="rect">
            <a:avLst/>
          </a:prstGeom>
        </p:spPr>
        <p:txBody>
          <a:bodyPr anchorCtr="0" anchor="t" bIns="76525" lIns="76525" spcFirstLastPara="1" rIns="76525" wrap="square" tIns="765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7625212" y="3316065"/>
            <a:ext cx="493800" cy="279900"/>
          </a:xfrm>
          <a:prstGeom prst="rect">
            <a:avLst/>
          </a:prstGeom>
        </p:spPr>
        <p:txBody>
          <a:bodyPr anchorCtr="0" anchor="ctr" bIns="76525" lIns="76525" spcFirstLastPara="1" rIns="76525" wrap="square" tIns="765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280530" y="316462"/>
            <a:ext cx="7668600" cy="407400"/>
          </a:xfrm>
          <a:prstGeom prst="rect">
            <a:avLst/>
          </a:prstGeom>
        </p:spPr>
        <p:txBody>
          <a:bodyPr anchorCtr="0" anchor="t" bIns="76525" lIns="76525" spcFirstLastPara="1" rIns="76525" wrap="square" tIns="765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7625212" y="3316065"/>
            <a:ext cx="493800" cy="279900"/>
          </a:xfrm>
          <a:prstGeom prst="rect">
            <a:avLst/>
          </a:prstGeom>
        </p:spPr>
        <p:txBody>
          <a:bodyPr anchorCtr="0" anchor="ctr" bIns="76525" lIns="76525" spcFirstLastPara="1" rIns="76525" wrap="square" tIns="765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280530" y="395093"/>
            <a:ext cx="2527200" cy="537300"/>
          </a:xfrm>
          <a:prstGeom prst="rect">
            <a:avLst/>
          </a:prstGeom>
        </p:spPr>
        <p:txBody>
          <a:bodyPr anchorCtr="0" anchor="b" bIns="76525" lIns="76525" spcFirstLastPara="1" rIns="76525" wrap="square" tIns="765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280530" y="988160"/>
            <a:ext cx="2527200" cy="2260800"/>
          </a:xfrm>
          <a:prstGeom prst="rect">
            <a:avLst/>
          </a:prstGeom>
        </p:spPr>
        <p:txBody>
          <a:bodyPr anchorCtr="0" anchor="t" bIns="76525" lIns="76525" spcFirstLastPara="1" rIns="76525" wrap="square" tIns="76525">
            <a:norm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7625212" y="3316065"/>
            <a:ext cx="493800" cy="279900"/>
          </a:xfrm>
          <a:prstGeom prst="rect">
            <a:avLst/>
          </a:prstGeom>
        </p:spPr>
        <p:txBody>
          <a:bodyPr anchorCtr="0" anchor="ctr" bIns="76525" lIns="76525" spcFirstLastPara="1" rIns="76525" wrap="square" tIns="765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41225" y="320107"/>
            <a:ext cx="5730900" cy="2909100"/>
          </a:xfrm>
          <a:prstGeom prst="rect">
            <a:avLst/>
          </a:prstGeom>
        </p:spPr>
        <p:txBody>
          <a:bodyPr anchorCtr="0" anchor="ctr" bIns="76525" lIns="76525" spcFirstLastPara="1" rIns="76525" wrap="square" tIns="765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7625212" y="3316065"/>
            <a:ext cx="493800" cy="279900"/>
          </a:xfrm>
          <a:prstGeom prst="rect">
            <a:avLst/>
          </a:prstGeom>
        </p:spPr>
        <p:txBody>
          <a:bodyPr anchorCtr="0" anchor="ctr" bIns="76525" lIns="76525" spcFirstLastPara="1" rIns="76525" wrap="square" tIns="765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114800" y="-89"/>
            <a:ext cx="4114800" cy="3657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76525" lIns="76525" spcFirstLastPara="1" rIns="76525" wrap="square" tIns="765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38950" y="876924"/>
            <a:ext cx="3640800" cy="1054200"/>
          </a:xfrm>
          <a:prstGeom prst="rect">
            <a:avLst/>
          </a:prstGeom>
        </p:spPr>
        <p:txBody>
          <a:bodyPr anchorCtr="0" anchor="b" bIns="76525" lIns="76525" spcFirstLastPara="1" rIns="76525" wrap="square" tIns="765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38950" y="1993298"/>
            <a:ext cx="3640800" cy="878400"/>
          </a:xfrm>
          <a:prstGeom prst="rect">
            <a:avLst/>
          </a:prstGeom>
        </p:spPr>
        <p:txBody>
          <a:bodyPr anchorCtr="0" anchor="t" bIns="76525" lIns="76525" spcFirstLastPara="1" rIns="76525" wrap="square" tIns="765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445550" y="514898"/>
            <a:ext cx="3453300" cy="2627700"/>
          </a:xfrm>
          <a:prstGeom prst="rect">
            <a:avLst/>
          </a:prstGeom>
        </p:spPr>
        <p:txBody>
          <a:bodyPr anchorCtr="0" anchor="ctr" bIns="76525" lIns="76525" spcFirstLastPara="1" rIns="76525" wrap="square" tIns="76525">
            <a:normAutofit/>
          </a:bodyPr>
          <a:lstStyle>
            <a:lvl1pPr indent="-323850" lvl="0" marL="45720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7625212" y="3316065"/>
            <a:ext cx="493800" cy="279900"/>
          </a:xfrm>
          <a:prstGeom prst="rect">
            <a:avLst/>
          </a:prstGeom>
        </p:spPr>
        <p:txBody>
          <a:bodyPr anchorCtr="0" anchor="ctr" bIns="76525" lIns="76525" spcFirstLastPara="1" rIns="76525" wrap="square" tIns="765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280530" y="3008409"/>
            <a:ext cx="5398800" cy="430200"/>
          </a:xfrm>
          <a:prstGeom prst="rect">
            <a:avLst/>
          </a:prstGeom>
        </p:spPr>
        <p:txBody>
          <a:bodyPr anchorCtr="0" anchor="ctr" bIns="76525" lIns="76525" spcFirstLastPara="1" rIns="76525" wrap="square" tIns="765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7625212" y="3316065"/>
            <a:ext cx="493800" cy="279900"/>
          </a:xfrm>
          <a:prstGeom prst="rect">
            <a:avLst/>
          </a:prstGeom>
        </p:spPr>
        <p:txBody>
          <a:bodyPr anchorCtr="0" anchor="ctr" bIns="76525" lIns="76525" spcFirstLastPara="1" rIns="76525" wrap="square" tIns="765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80530" y="316462"/>
            <a:ext cx="7668600" cy="4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76525" lIns="76525" spcFirstLastPara="1" rIns="76525" wrap="square" tIns="765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sz="23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sz="23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sz="23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sz="23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sz="23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sz="23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sz="23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sz="23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sz="23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80530" y="819538"/>
            <a:ext cx="7668600" cy="2429400"/>
          </a:xfrm>
          <a:prstGeom prst="rect">
            <a:avLst/>
          </a:prstGeom>
          <a:noFill/>
          <a:ln>
            <a:noFill/>
          </a:ln>
        </p:spPr>
        <p:txBody>
          <a:bodyPr anchorCtr="0" anchor="t" bIns="76525" lIns="76525" spcFirstLastPara="1" rIns="76525" wrap="square" tIns="76525">
            <a:normAutofit/>
          </a:bodyPr>
          <a:lstStyle>
            <a:lvl1pPr indent="-3238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Char char="●"/>
              <a:defRPr sz="1500">
                <a:solidFill>
                  <a:schemeClr val="dk2"/>
                </a:solidFill>
              </a:defRPr>
            </a:lvl1pPr>
            <a:lvl2pPr indent="-3048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 sz="1200">
                <a:solidFill>
                  <a:schemeClr val="dk2"/>
                </a:solidFill>
              </a:defRPr>
            </a:lvl2pPr>
            <a:lvl3pPr indent="-3048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■"/>
              <a:defRPr sz="1200">
                <a:solidFill>
                  <a:schemeClr val="dk2"/>
                </a:solidFill>
              </a:defRPr>
            </a:lvl3pPr>
            <a:lvl4pPr indent="-3048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  <a:defRPr sz="1200">
                <a:solidFill>
                  <a:schemeClr val="dk2"/>
                </a:solidFill>
              </a:defRPr>
            </a:lvl4pPr>
            <a:lvl5pPr indent="-3048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 sz="1200">
                <a:solidFill>
                  <a:schemeClr val="dk2"/>
                </a:solidFill>
              </a:defRPr>
            </a:lvl5pPr>
            <a:lvl6pPr indent="-3048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■"/>
              <a:defRPr sz="1200">
                <a:solidFill>
                  <a:schemeClr val="dk2"/>
                </a:solidFill>
              </a:defRPr>
            </a:lvl6pPr>
            <a:lvl7pPr indent="-3048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  <a:defRPr sz="1200">
                <a:solidFill>
                  <a:schemeClr val="dk2"/>
                </a:solidFill>
              </a:defRPr>
            </a:lvl7pPr>
            <a:lvl8pPr indent="-3048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 sz="1200">
                <a:solidFill>
                  <a:schemeClr val="dk2"/>
                </a:solidFill>
              </a:defRPr>
            </a:lvl8pPr>
            <a:lvl9pPr indent="-3048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■"/>
              <a:defRPr sz="1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7625212" y="3316065"/>
            <a:ext cx="493800" cy="27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6525" lIns="76525" spcFirstLastPara="1" rIns="76525" wrap="square" tIns="76525">
            <a:normAutofit/>
          </a:bodyPr>
          <a:lstStyle>
            <a:lvl1pPr lvl="0" algn="r">
              <a:buNone/>
              <a:defRPr sz="800">
                <a:solidFill>
                  <a:schemeClr val="dk2"/>
                </a:solidFill>
              </a:defRPr>
            </a:lvl1pPr>
            <a:lvl2pPr lvl="1" algn="r">
              <a:buNone/>
              <a:defRPr sz="800">
                <a:solidFill>
                  <a:schemeClr val="dk2"/>
                </a:solidFill>
              </a:defRPr>
            </a:lvl2pPr>
            <a:lvl3pPr lvl="2" algn="r">
              <a:buNone/>
              <a:defRPr sz="800">
                <a:solidFill>
                  <a:schemeClr val="dk2"/>
                </a:solidFill>
              </a:defRPr>
            </a:lvl3pPr>
            <a:lvl4pPr lvl="3" algn="r">
              <a:buNone/>
              <a:defRPr sz="800">
                <a:solidFill>
                  <a:schemeClr val="dk2"/>
                </a:solidFill>
              </a:defRPr>
            </a:lvl4pPr>
            <a:lvl5pPr lvl="4" algn="r">
              <a:buNone/>
              <a:defRPr sz="800">
                <a:solidFill>
                  <a:schemeClr val="dk2"/>
                </a:solidFill>
              </a:defRPr>
            </a:lvl5pPr>
            <a:lvl6pPr lvl="5" algn="r">
              <a:buNone/>
              <a:defRPr sz="800">
                <a:solidFill>
                  <a:schemeClr val="dk2"/>
                </a:solidFill>
              </a:defRPr>
            </a:lvl6pPr>
            <a:lvl7pPr lvl="6" algn="r">
              <a:buNone/>
              <a:defRPr sz="800">
                <a:solidFill>
                  <a:schemeClr val="dk2"/>
                </a:solidFill>
              </a:defRPr>
            </a:lvl7pPr>
            <a:lvl8pPr lvl="7" algn="r">
              <a:buNone/>
              <a:defRPr sz="800">
                <a:solidFill>
                  <a:schemeClr val="dk2"/>
                </a:solidFill>
              </a:defRPr>
            </a:lvl8pPr>
            <a:lvl9pPr lvl="8" algn="r">
              <a:buNone/>
              <a:defRPr sz="8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" y="446"/>
            <a:ext cx="8229601" cy="365670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5" name="Google Shape;55;p13"/>
          <p:cNvGrpSpPr/>
          <p:nvPr/>
        </p:nvGrpSpPr>
        <p:grpSpPr>
          <a:xfrm>
            <a:off x="105541" y="743438"/>
            <a:ext cx="8018519" cy="2546935"/>
            <a:chOff x="248100" y="788100"/>
            <a:chExt cx="7742125" cy="2459143"/>
          </a:xfrm>
        </p:grpSpPr>
        <p:sp>
          <p:nvSpPr>
            <p:cNvPr id="56" name="Google Shape;56;p13"/>
            <p:cNvSpPr/>
            <p:nvPr/>
          </p:nvSpPr>
          <p:spPr>
            <a:xfrm>
              <a:off x="248100" y="910163"/>
              <a:ext cx="7733400" cy="2336700"/>
            </a:xfrm>
            <a:prstGeom prst="roundRect">
              <a:avLst>
                <a:gd fmla="val 13447" name="adj"/>
              </a:avLst>
            </a:prstGeom>
            <a:solidFill>
              <a:srgbClr val="EC3B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" name="Google Shape;57;p13"/>
            <p:cNvSpPr txBox="1"/>
            <p:nvPr/>
          </p:nvSpPr>
          <p:spPr>
            <a:xfrm rot="-676388">
              <a:off x="5898687" y="2079005"/>
              <a:ext cx="2014976" cy="980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6600">
                  <a:solidFill>
                    <a:srgbClr val="FFEFD6"/>
                  </a:solidFill>
                  <a:latin typeface="Just Another Hand"/>
                  <a:ea typeface="Just Another Hand"/>
                  <a:cs typeface="Just Another Hand"/>
                  <a:sym typeface="Just Another Hand"/>
                </a:rPr>
                <a:t>Road Trip</a:t>
              </a:r>
              <a:endParaRPr sz="6600">
                <a:solidFill>
                  <a:srgbClr val="FFEFD6"/>
                </a:solidFill>
                <a:latin typeface="Just Another Hand"/>
                <a:ea typeface="Just Another Hand"/>
                <a:cs typeface="Just Another Hand"/>
                <a:sym typeface="Just Another Hand"/>
              </a:endParaRPr>
            </a:p>
          </p:txBody>
        </p:sp>
        <p:sp>
          <p:nvSpPr>
            <p:cNvPr id="58" name="Google Shape;58;p13"/>
            <p:cNvSpPr/>
            <p:nvPr/>
          </p:nvSpPr>
          <p:spPr>
            <a:xfrm>
              <a:off x="2702450" y="1090800"/>
              <a:ext cx="4809600" cy="666900"/>
            </a:xfrm>
            <a:prstGeom prst="roundRect">
              <a:avLst>
                <a:gd fmla="val 5162" name="adj"/>
              </a:avLst>
            </a:prstGeom>
            <a:solidFill>
              <a:srgbClr val="FFEF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" name="Google Shape;59;p13"/>
            <p:cNvSpPr txBox="1"/>
            <p:nvPr/>
          </p:nvSpPr>
          <p:spPr>
            <a:xfrm>
              <a:off x="3127550" y="788100"/>
              <a:ext cx="3959400" cy="93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6300">
                  <a:solidFill>
                    <a:srgbClr val="EC3B34"/>
                  </a:solidFill>
                  <a:latin typeface="Kolker Brush"/>
                  <a:ea typeface="Kolker Brush"/>
                  <a:cs typeface="Kolker Brush"/>
                  <a:sym typeface="Kolker Brush"/>
                </a:rPr>
                <a:t>Merry Christmas</a:t>
              </a:r>
              <a:endParaRPr sz="6300">
                <a:solidFill>
                  <a:srgbClr val="EC3B34"/>
                </a:solidFill>
                <a:latin typeface="Kolker Brush"/>
                <a:ea typeface="Kolker Brush"/>
                <a:cs typeface="Kolker Brush"/>
                <a:sym typeface="Kolker Brush"/>
              </a:endParaRPr>
            </a:p>
          </p:txBody>
        </p:sp>
        <p:cxnSp>
          <p:nvCxnSpPr>
            <p:cNvPr id="60" name="Google Shape;60;p13"/>
            <p:cNvCxnSpPr/>
            <p:nvPr/>
          </p:nvCxnSpPr>
          <p:spPr>
            <a:xfrm>
              <a:off x="2707750" y="2033950"/>
              <a:ext cx="2225400" cy="0"/>
            </a:xfrm>
            <a:prstGeom prst="straightConnector1">
              <a:avLst/>
            </a:prstGeom>
            <a:noFill/>
            <a:ln cap="flat" cmpd="sng" w="19050">
              <a:solidFill>
                <a:srgbClr val="FFEFD6"/>
              </a:solidFill>
              <a:prstDash val="dot"/>
              <a:round/>
              <a:headEnd len="med" w="med" type="none"/>
              <a:tailEnd len="med" w="med" type="none"/>
            </a:ln>
          </p:spPr>
        </p:cxnSp>
        <p:cxnSp>
          <p:nvCxnSpPr>
            <p:cNvPr id="61" name="Google Shape;61;p13"/>
            <p:cNvCxnSpPr/>
            <p:nvPr/>
          </p:nvCxnSpPr>
          <p:spPr>
            <a:xfrm>
              <a:off x="5103575" y="2033950"/>
              <a:ext cx="2408400" cy="0"/>
            </a:xfrm>
            <a:prstGeom prst="straightConnector1">
              <a:avLst/>
            </a:prstGeom>
            <a:noFill/>
            <a:ln cap="flat" cmpd="sng" w="19050">
              <a:solidFill>
                <a:srgbClr val="FFEFD6"/>
              </a:solidFill>
              <a:prstDash val="dot"/>
              <a:round/>
              <a:headEnd len="med" w="med" type="none"/>
              <a:tailEnd len="med" w="med" type="none"/>
            </a:ln>
          </p:spPr>
        </p:cxnSp>
        <p:sp>
          <p:nvSpPr>
            <p:cNvPr id="62" name="Google Shape;62;p13"/>
            <p:cNvSpPr txBox="1"/>
            <p:nvPr/>
          </p:nvSpPr>
          <p:spPr>
            <a:xfrm>
              <a:off x="2743853" y="1835209"/>
              <a:ext cx="831900" cy="14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000">
                  <a:solidFill>
                    <a:srgbClr val="FFEFD6"/>
                  </a:solidFill>
                  <a:latin typeface="Krona One"/>
                  <a:ea typeface="Krona One"/>
                  <a:cs typeface="Krona One"/>
                  <a:sym typeface="Krona One"/>
                </a:rPr>
                <a:t>To:</a:t>
              </a:r>
              <a:endParaRPr sz="1000">
                <a:solidFill>
                  <a:srgbClr val="FFEFD6"/>
                </a:solidFill>
                <a:latin typeface="Krona One"/>
                <a:ea typeface="Krona One"/>
                <a:cs typeface="Krona One"/>
                <a:sym typeface="Krona One"/>
              </a:endParaRPr>
            </a:p>
          </p:txBody>
        </p:sp>
        <p:sp>
          <p:nvSpPr>
            <p:cNvPr id="63" name="Google Shape;63;p13"/>
            <p:cNvSpPr txBox="1"/>
            <p:nvPr/>
          </p:nvSpPr>
          <p:spPr>
            <a:xfrm>
              <a:off x="5103578" y="1835209"/>
              <a:ext cx="831900" cy="14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000">
                  <a:solidFill>
                    <a:srgbClr val="FFEFD6"/>
                  </a:solidFill>
                  <a:latin typeface="Krona One"/>
                  <a:ea typeface="Krona One"/>
                  <a:cs typeface="Krona One"/>
                  <a:sym typeface="Krona One"/>
                </a:rPr>
                <a:t>From:</a:t>
              </a:r>
              <a:endParaRPr sz="1000">
                <a:solidFill>
                  <a:srgbClr val="FFEFD6"/>
                </a:solidFill>
                <a:latin typeface="Krona One"/>
                <a:ea typeface="Krona One"/>
                <a:cs typeface="Krona One"/>
                <a:sym typeface="Krona One"/>
              </a:endParaRPr>
            </a:p>
          </p:txBody>
        </p:sp>
        <p:cxnSp>
          <p:nvCxnSpPr>
            <p:cNvPr id="64" name="Google Shape;64;p13"/>
            <p:cNvCxnSpPr/>
            <p:nvPr/>
          </p:nvCxnSpPr>
          <p:spPr>
            <a:xfrm>
              <a:off x="2707750" y="2370875"/>
              <a:ext cx="2949000" cy="0"/>
            </a:xfrm>
            <a:prstGeom prst="straightConnector1">
              <a:avLst/>
            </a:prstGeom>
            <a:noFill/>
            <a:ln cap="flat" cmpd="sng" w="28575">
              <a:solidFill>
                <a:srgbClr val="FFEFD6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65" name="Google Shape;65;p13"/>
            <p:cNvSpPr txBox="1"/>
            <p:nvPr/>
          </p:nvSpPr>
          <p:spPr>
            <a:xfrm>
              <a:off x="2743853" y="2167959"/>
              <a:ext cx="831900" cy="14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000">
                  <a:solidFill>
                    <a:srgbClr val="FFEFD6"/>
                  </a:solidFill>
                  <a:latin typeface="Krona One"/>
                  <a:ea typeface="Krona One"/>
                  <a:cs typeface="Krona One"/>
                  <a:sym typeface="Krona One"/>
                </a:rPr>
                <a:t>Message:</a:t>
              </a:r>
              <a:endParaRPr sz="1000">
                <a:solidFill>
                  <a:srgbClr val="FFEFD6"/>
                </a:solidFill>
                <a:latin typeface="Krona One"/>
                <a:ea typeface="Krona One"/>
                <a:cs typeface="Krona One"/>
                <a:sym typeface="Krona One"/>
              </a:endParaRPr>
            </a:p>
          </p:txBody>
        </p:sp>
        <p:cxnSp>
          <p:nvCxnSpPr>
            <p:cNvPr id="66" name="Google Shape;66;p13"/>
            <p:cNvCxnSpPr/>
            <p:nvPr/>
          </p:nvCxnSpPr>
          <p:spPr>
            <a:xfrm>
              <a:off x="2707750" y="2590809"/>
              <a:ext cx="2944800" cy="0"/>
            </a:xfrm>
            <a:prstGeom prst="straightConnector1">
              <a:avLst/>
            </a:prstGeom>
            <a:noFill/>
            <a:ln cap="flat" cmpd="sng" w="19050">
              <a:solidFill>
                <a:srgbClr val="FFEFD6"/>
              </a:solidFill>
              <a:prstDash val="dot"/>
              <a:round/>
              <a:headEnd len="med" w="med" type="none"/>
              <a:tailEnd len="med" w="med" type="none"/>
            </a:ln>
          </p:spPr>
        </p:cxnSp>
        <p:cxnSp>
          <p:nvCxnSpPr>
            <p:cNvPr id="67" name="Google Shape;67;p13"/>
            <p:cNvCxnSpPr/>
            <p:nvPr/>
          </p:nvCxnSpPr>
          <p:spPr>
            <a:xfrm>
              <a:off x="2707750" y="2823734"/>
              <a:ext cx="2944800" cy="0"/>
            </a:xfrm>
            <a:prstGeom prst="straightConnector1">
              <a:avLst/>
            </a:prstGeom>
            <a:noFill/>
            <a:ln cap="flat" cmpd="sng" w="19050">
              <a:solidFill>
                <a:srgbClr val="FFEFD6"/>
              </a:solidFill>
              <a:prstDash val="dot"/>
              <a:round/>
              <a:headEnd len="med" w="med" type="none"/>
              <a:tailEnd len="med" w="med" type="none"/>
            </a:ln>
          </p:spPr>
        </p:cxnSp>
        <p:cxnSp>
          <p:nvCxnSpPr>
            <p:cNvPr id="68" name="Google Shape;68;p13"/>
            <p:cNvCxnSpPr/>
            <p:nvPr/>
          </p:nvCxnSpPr>
          <p:spPr>
            <a:xfrm>
              <a:off x="2707750" y="3048359"/>
              <a:ext cx="2944800" cy="0"/>
            </a:xfrm>
            <a:prstGeom prst="straightConnector1">
              <a:avLst/>
            </a:prstGeom>
            <a:noFill/>
            <a:ln cap="flat" cmpd="sng" w="19050">
              <a:solidFill>
                <a:srgbClr val="FFEFD6"/>
              </a:solidFill>
              <a:prstDash val="dot"/>
              <a:round/>
              <a:headEnd len="med" w="med" type="none"/>
              <a:tailEnd len="med" w="med" type="none"/>
            </a:ln>
          </p:spPr>
        </p:cxnSp>
        <p:pic>
          <p:nvPicPr>
            <p:cNvPr id="69" name="Google Shape;69;p13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568676" y="1225750"/>
              <a:ext cx="1768302" cy="17057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