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Cookie"/>
      <p:regular r:id="rId6"/>
    </p:embeddedFont>
    <p:embeddedFont>
      <p:font typeface="Kalam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Cookie-regular.fntdata"/><Relationship Id="rId7" Type="http://schemas.openxmlformats.org/officeDocument/2006/relationships/font" Target="fonts/Kalam-regular.fntdata"/><Relationship Id="rId8" Type="http://schemas.openxmlformats.org/officeDocument/2006/relationships/font" Target="fonts/Kala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8.png"/><Relationship Id="rId10" Type="http://schemas.openxmlformats.org/officeDocument/2006/relationships/image" Target="../media/image7.png"/><Relationship Id="rId13" Type="http://schemas.openxmlformats.org/officeDocument/2006/relationships/image" Target="../media/image10.png"/><Relationship Id="rId1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9.png"/><Relationship Id="rId15" Type="http://schemas.openxmlformats.org/officeDocument/2006/relationships/image" Target="../media/image15.png"/><Relationship Id="rId14" Type="http://schemas.openxmlformats.org/officeDocument/2006/relationships/image" Target="../media/image12.png"/><Relationship Id="rId17" Type="http://schemas.openxmlformats.org/officeDocument/2006/relationships/image" Target="../media/image13.png"/><Relationship Id="rId16" Type="http://schemas.openxmlformats.org/officeDocument/2006/relationships/image" Target="../media/image14.png"/><Relationship Id="rId5" Type="http://schemas.openxmlformats.org/officeDocument/2006/relationships/image" Target="../media/image3.png"/><Relationship Id="rId6" Type="http://schemas.openxmlformats.org/officeDocument/2006/relationships/image" Target="../media/image1.png"/><Relationship Id="rId7" Type="http://schemas.openxmlformats.org/officeDocument/2006/relationships/image" Target="../media/image4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350" y="9397875"/>
            <a:ext cx="7272001" cy="1203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0" l="0" r="0" t="7071"/>
          <a:stretch/>
        </p:blipFill>
        <p:spPr>
          <a:xfrm>
            <a:off x="3273075" y="-1"/>
            <a:ext cx="624425" cy="87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9088" y="135961"/>
            <a:ext cx="7165808" cy="118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88750" y="113875"/>
            <a:ext cx="1032471" cy="117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7">
            <a:alphaModFix/>
          </a:blip>
          <a:srcRect b="0" l="0" r="0" t="18500"/>
          <a:stretch/>
        </p:blipFill>
        <p:spPr>
          <a:xfrm>
            <a:off x="4508675" y="0"/>
            <a:ext cx="513000" cy="121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 rotWithShape="1">
          <a:blip r:embed="rId8">
            <a:alphaModFix/>
          </a:blip>
          <a:srcRect b="0" l="0" r="0" t="14420"/>
          <a:stretch/>
        </p:blipFill>
        <p:spPr>
          <a:xfrm>
            <a:off x="240550" y="-1"/>
            <a:ext cx="785775" cy="113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 rotWithShape="1">
          <a:blip r:embed="rId9">
            <a:alphaModFix/>
          </a:blip>
          <a:srcRect b="0" l="0" r="0" t="17204"/>
          <a:stretch/>
        </p:blipFill>
        <p:spPr>
          <a:xfrm>
            <a:off x="6448425" y="0"/>
            <a:ext cx="899500" cy="123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432600" y="413625"/>
            <a:ext cx="725450" cy="8972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95250" y="1178800"/>
            <a:ext cx="7267500" cy="13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800">
                <a:solidFill>
                  <a:srgbClr val="373A50"/>
                </a:solidFill>
                <a:latin typeface="Cookie"/>
                <a:ea typeface="Cookie"/>
                <a:cs typeface="Cookie"/>
                <a:sym typeface="Cookie"/>
              </a:rPr>
              <a:t>Christmas Bucket List</a:t>
            </a:r>
            <a:endParaRPr sz="8800">
              <a:solidFill>
                <a:srgbClr val="373A50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grpSp>
        <p:nvGrpSpPr>
          <p:cNvPr id="63" name="Google Shape;63;p13"/>
          <p:cNvGrpSpPr/>
          <p:nvPr/>
        </p:nvGrpSpPr>
        <p:grpSpPr>
          <a:xfrm>
            <a:off x="317663" y="2567650"/>
            <a:ext cx="3216051" cy="6484788"/>
            <a:chOff x="317663" y="2567650"/>
            <a:chExt cx="3216051" cy="6484788"/>
          </a:xfrm>
        </p:grpSpPr>
        <p:grpSp>
          <p:nvGrpSpPr>
            <p:cNvPr id="64" name="Google Shape;64;p13"/>
            <p:cNvGrpSpPr/>
            <p:nvPr/>
          </p:nvGrpSpPr>
          <p:grpSpPr>
            <a:xfrm>
              <a:off x="317663" y="2567650"/>
              <a:ext cx="3073238" cy="231000"/>
              <a:chOff x="322425" y="2567650"/>
              <a:chExt cx="3073238" cy="231000"/>
            </a:xfrm>
          </p:grpSpPr>
          <p:pic>
            <p:nvPicPr>
              <p:cNvPr id="65" name="Google Shape;65;p1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>
                <a:off x="322425" y="2579525"/>
                <a:ext cx="211325" cy="2072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6" name="Google Shape;66;p13"/>
              <p:cNvSpPr txBox="1"/>
              <p:nvPr/>
            </p:nvSpPr>
            <p:spPr>
              <a:xfrm>
                <a:off x="652463" y="2567650"/>
                <a:ext cx="27432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rgbClr val="373A50"/>
                    </a:solidFill>
                    <a:latin typeface="Kalam"/>
                    <a:ea typeface="Kalam"/>
                    <a:cs typeface="Kalam"/>
                    <a:sym typeface="Kalam"/>
                  </a:rPr>
                  <a:t>Do a random act of kindness</a:t>
                </a:r>
                <a:endParaRPr sz="1500">
                  <a:solidFill>
                    <a:srgbClr val="373A50"/>
                  </a:solidFill>
                  <a:latin typeface="Kalam"/>
                  <a:ea typeface="Kalam"/>
                  <a:cs typeface="Kalam"/>
                  <a:sym typeface="Kalam"/>
                </a:endParaRPr>
              </a:p>
            </p:txBody>
          </p:sp>
        </p:grpSp>
        <p:grpSp>
          <p:nvGrpSpPr>
            <p:cNvPr id="67" name="Google Shape;67;p13"/>
            <p:cNvGrpSpPr/>
            <p:nvPr/>
          </p:nvGrpSpPr>
          <p:grpSpPr>
            <a:xfrm>
              <a:off x="317663" y="3048711"/>
              <a:ext cx="3073238" cy="231000"/>
              <a:chOff x="322425" y="2567650"/>
              <a:chExt cx="3073238" cy="231000"/>
            </a:xfrm>
          </p:grpSpPr>
          <p:pic>
            <p:nvPicPr>
              <p:cNvPr id="68" name="Google Shape;68;p1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>
                <a:off x="322425" y="2579525"/>
                <a:ext cx="211325" cy="2072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9" name="Google Shape;69;p13"/>
              <p:cNvSpPr txBox="1"/>
              <p:nvPr/>
            </p:nvSpPr>
            <p:spPr>
              <a:xfrm>
                <a:off x="652463" y="2567650"/>
                <a:ext cx="27432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rgbClr val="373A50"/>
                    </a:solidFill>
                    <a:latin typeface="Kalam"/>
                    <a:ea typeface="Kalam"/>
                    <a:cs typeface="Kalam"/>
                    <a:sym typeface="Kalam"/>
                  </a:rPr>
                  <a:t>Decorate a gingerbread house</a:t>
                </a:r>
                <a:endParaRPr sz="1500">
                  <a:solidFill>
                    <a:srgbClr val="373A50"/>
                  </a:solidFill>
                  <a:latin typeface="Kalam"/>
                  <a:ea typeface="Kalam"/>
                  <a:cs typeface="Kalam"/>
                  <a:sym typeface="Kalam"/>
                </a:endParaRPr>
              </a:p>
            </p:txBody>
          </p:sp>
        </p:grpSp>
        <p:grpSp>
          <p:nvGrpSpPr>
            <p:cNvPr id="70" name="Google Shape;70;p13"/>
            <p:cNvGrpSpPr/>
            <p:nvPr/>
          </p:nvGrpSpPr>
          <p:grpSpPr>
            <a:xfrm>
              <a:off x="317663" y="3529771"/>
              <a:ext cx="3073238" cy="231000"/>
              <a:chOff x="322425" y="2567650"/>
              <a:chExt cx="3073238" cy="231000"/>
            </a:xfrm>
          </p:grpSpPr>
          <p:pic>
            <p:nvPicPr>
              <p:cNvPr id="71" name="Google Shape;71;p1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>
                <a:off x="322425" y="2579525"/>
                <a:ext cx="211325" cy="2072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2" name="Google Shape;72;p13"/>
              <p:cNvSpPr txBox="1"/>
              <p:nvPr/>
            </p:nvSpPr>
            <p:spPr>
              <a:xfrm>
                <a:off x="652463" y="2567650"/>
                <a:ext cx="27432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rgbClr val="373A50"/>
                    </a:solidFill>
                    <a:latin typeface="Kalam"/>
                    <a:ea typeface="Kalam"/>
                    <a:cs typeface="Kalam"/>
                    <a:sym typeface="Kalam"/>
                  </a:rPr>
                  <a:t>Write a letter to Santa</a:t>
                </a:r>
                <a:endParaRPr sz="1500">
                  <a:solidFill>
                    <a:srgbClr val="373A50"/>
                  </a:solidFill>
                  <a:latin typeface="Kalam"/>
                  <a:ea typeface="Kalam"/>
                  <a:cs typeface="Kalam"/>
                  <a:sym typeface="Kalam"/>
                </a:endParaRPr>
              </a:p>
            </p:txBody>
          </p:sp>
        </p:grpSp>
        <p:grpSp>
          <p:nvGrpSpPr>
            <p:cNvPr id="73" name="Google Shape;73;p13"/>
            <p:cNvGrpSpPr/>
            <p:nvPr/>
          </p:nvGrpSpPr>
          <p:grpSpPr>
            <a:xfrm>
              <a:off x="317663" y="4010832"/>
              <a:ext cx="3073238" cy="231000"/>
              <a:chOff x="322425" y="2567650"/>
              <a:chExt cx="3073238" cy="231000"/>
            </a:xfrm>
          </p:grpSpPr>
          <p:pic>
            <p:nvPicPr>
              <p:cNvPr id="74" name="Google Shape;74;p1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>
                <a:off x="322425" y="2579525"/>
                <a:ext cx="211325" cy="2072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5" name="Google Shape;75;p13"/>
              <p:cNvSpPr txBox="1"/>
              <p:nvPr/>
            </p:nvSpPr>
            <p:spPr>
              <a:xfrm>
                <a:off x="652463" y="2567650"/>
                <a:ext cx="27432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rgbClr val="373A50"/>
                    </a:solidFill>
                    <a:latin typeface="Kalam"/>
                    <a:ea typeface="Kalam"/>
                    <a:cs typeface="Kalam"/>
                    <a:sym typeface="Kalam"/>
                  </a:rPr>
                  <a:t>Buy a real Christmas tree</a:t>
                </a:r>
                <a:endParaRPr sz="1500">
                  <a:solidFill>
                    <a:srgbClr val="373A50"/>
                  </a:solidFill>
                  <a:latin typeface="Kalam"/>
                  <a:ea typeface="Kalam"/>
                  <a:cs typeface="Kalam"/>
                  <a:sym typeface="Kalam"/>
                </a:endParaRPr>
              </a:p>
            </p:txBody>
          </p:sp>
        </p:grpSp>
        <p:grpSp>
          <p:nvGrpSpPr>
            <p:cNvPr id="76" name="Google Shape;76;p13"/>
            <p:cNvGrpSpPr/>
            <p:nvPr/>
          </p:nvGrpSpPr>
          <p:grpSpPr>
            <a:xfrm>
              <a:off x="317663" y="4491892"/>
              <a:ext cx="3073238" cy="231000"/>
              <a:chOff x="322425" y="2567650"/>
              <a:chExt cx="3073238" cy="231000"/>
            </a:xfrm>
          </p:grpSpPr>
          <p:pic>
            <p:nvPicPr>
              <p:cNvPr id="77" name="Google Shape;77;p1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>
                <a:off x="322425" y="2579525"/>
                <a:ext cx="211325" cy="2072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8" name="Google Shape;78;p13"/>
              <p:cNvSpPr txBox="1"/>
              <p:nvPr/>
            </p:nvSpPr>
            <p:spPr>
              <a:xfrm>
                <a:off x="652463" y="2567650"/>
                <a:ext cx="27432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rgbClr val="373A50"/>
                    </a:solidFill>
                    <a:latin typeface="Kalam"/>
                    <a:ea typeface="Kalam"/>
                    <a:cs typeface="Kalam"/>
                    <a:sym typeface="Kalam"/>
                  </a:rPr>
                  <a:t>Have a Christmas movie night</a:t>
                </a:r>
                <a:endParaRPr sz="1500">
                  <a:solidFill>
                    <a:srgbClr val="373A50"/>
                  </a:solidFill>
                  <a:latin typeface="Kalam"/>
                  <a:ea typeface="Kalam"/>
                  <a:cs typeface="Kalam"/>
                  <a:sym typeface="Kalam"/>
                </a:endParaRPr>
              </a:p>
            </p:txBody>
          </p:sp>
        </p:grpSp>
        <p:grpSp>
          <p:nvGrpSpPr>
            <p:cNvPr id="79" name="Google Shape;79;p13"/>
            <p:cNvGrpSpPr/>
            <p:nvPr/>
          </p:nvGrpSpPr>
          <p:grpSpPr>
            <a:xfrm>
              <a:off x="317663" y="4972953"/>
              <a:ext cx="3073238" cy="231000"/>
              <a:chOff x="322425" y="2567650"/>
              <a:chExt cx="3073238" cy="231000"/>
            </a:xfrm>
          </p:grpSpPr>
          <p:pic>
            <p:nvPicPr>
              <p:cNvPr id="80" name="Google Shape;80;p1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>
                <a:off x="322425" y="2579525"/>
                <a:ext cx="211325" cy="2072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1" name="Google Shape;81;p13"/>
              <p:cNvSpPr txBox="1"/>
              <p:nvPr/>
            </p:nvSpPr>
            <p:spPr>
              <a:xfrm>
                <a:off x="652463" y="2567650"/>
                <a:ext cx="27432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rgbClr val="373A50"/>
                    </a:solidFill>
                    <a:latin typeface="Kalam"/>
                    <a:ea typeface="Kalam"/>
                    <a:cs typeface="Kalam"/>
                    <a:sym typeface="Kalam"/>
                  </a:rPr>
                  <a:t>Buy family Christmas pyjamas</a:t>
                </a:r>
                <a:endParaRPr sz="1500">
                  <a:solidFill>
                    <a:srgbClr val="373A50"/>
                  </a:solidFill>
                  <a:latin typeface="Kalam"/>
                  <a:ea typeface="Kalam"/>
                  <a:cs typeface="Kalam"/>
                  <a:sym typeface="Kalam"/>
                </a:endParaRPr>
              </a:p>
            </p:txBody>
          </p:sp>
        </p:grpSp>
        <p:grpSp>
          <p:nvGrpSpPr>
            <p:cNvPr id="82" name="Google Shape;82;p13"/>
            <p:cNvGrpSpPr/>
            <p:nvPr/>
          </p:nvGrpSpPr>
          <p:grpSpPr>
            <a:xfrm>
              <a:off x="317663" y="5454013"/>
              <a:ext cx="3073238" cy="231000"/>
              <a:chOff x="322425" y="2567650"/>
              <a:chExt cx="3073238" cy="231000"/>
            </a:xfrm>
          </p:grpSpPr>
          <p:pic>
            <p:nvPicPr>
              <p:cNvPr id="83" name="Google Shape;83;p1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>
                <a:off x="322425" y="2579525"/>
                <a:ext cx="211325" cy="2072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4" name="Google Shape;84;p13"/>
              <p:cNvSpPr txBox="1"/>
              <p:nvPr/>
            </p:nvSpPr>
            <p:spPr>
              <a:xfrm>
                <a:off x="652463" y="2567650"/>
                <a:ext cx="27432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rgbClr val="373A50"/>
                    </a:solidFill>
                    <a:latin typeface="Kalam"/>
                    <a:ea typeface="Kalam"/>
                    <a:cs typeface="Kalam"/>
                    <a:sym typeface="Kalam"/>
                  </a:rPr>
                  <a:t>Meet Santa</a:t>
                </a:r>
                <a:endParaRPr sz="1500">
                  <a:solidFill>
                    <a:srgbClr val="373A50"/>
                  </a:solidFill>
                  <a:latin typeface="Kalam"/>
                  <a:ea typeface="Kalam"/>
                  <a:cs typeface="Kalam"/>
                  <a:sym typeface="Kalam"/>
                </a:endParaRPr>
              </a:p>
            </p:txBody>
          </p:sp>
        </p:grpSp>
        <p:grpSp>
          <p:nvGrpSpPr>
            <p:cNvPr id="85" name="Google Shape;85;p13"/>
            <p:cNvGrpSpPr/>
            <p:nvPr/>
          </p:nvGrpSpPr>
          <p:grpSpPr>
            <a:xfrm>
              <a:off x="317663" y="5935074"/>
              <a:ext cx="3073238" cy="231000"/>
              <a:chOff x="322425" y="2567650"/>
              <a:chExt cx="3073238" cy="231000"/>
            </a:xfrm>
          </p:grpSpPr>
          <p:pic>
            <p:nvPicPr>
              <p:cNvPr id="86" name="Google Shape;86;p1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>
                <a:off x="322425" y="2579525"/>
                <a:ext cx="211325" cy="2072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7" name="Google Shape;87;p13"/>
              <p:cNvSpPr txBox="1"/>
              <p:nvPr/>
            </p:nvSpPr>
            <p:spPr>
              <a:xfrm>
                <a:off x="652463" y="2567650"/>
                <a:ext cx="27432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rgbClr val="373A50"/>
                    </a:solidFill>
                    <a:latin typeface="Kalam"/>
                    <a:ea typeface="Kalam"/>
                    <a:cs typeface="Kalam"/>
                    <a:sym typeface="Kalam"/>
                  </a:rPr>
                  <a:t>Make a homemade gift</a:t>
                </a:r>
                <a:endParaRPr sz="1500">
                  <a:solidFill>
                    <a:srgbClr val="373A50"/>
                  </a:solidFill>
                  <a:latin typeface="Kalam"/>
                  <a:ea typeface="Kalam"/>
                  <a:cs typeface="Kalam"/>
                  <a:sym typeface="Kalam"/>
                </a:endParaRPr>
              </a:p>
            </p:txBody>
          </p:sp>
        </p:grpSp>
        <p:grpSp>
          <p:nvGrpSpPr>
            <p:cNvPr id="88" name="Google Shape;88;p13"/>
            <p:cNvGrpSpPr/>
            <p:nvPr/>
          </p:nvGrpSpPr>
          <p:grpSpPr>
            <a:xfrm>
              <a:off x="317663" y="6416135"/>
              <a:ext cx="3073238" cy="231000"/>
              <a:chOff x="322425" y="2567650"/>
              <a:chExt cx="3073238" cy="231000"/>
            </a:xfrm>
          </p:grpSpPr>
          <p:pic>
            <p:nvPicPr>
              <p:cNvPr id="89" name="Google Shape;89;p1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>
                <a:off x="322425" y="2579525"/>
                <a:ext cx="211325" cy="2072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0" name="Google Shape;90;p13"/>
              <p:cNvSpPr txBox="1"/>
              <p:nvPr/>
            </p:nvSpPr>
            <p:spPr>
              <a:xfrm>
                <a:off x="652463" y="2567650"/>
                <a:ext cx="27432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rgbClr val="373A50"/>
                    </a:solidFill>
                    <a:latin typeface="Kalam"/>
                    <a:ea typeface="Kalam"/>
                    <a:cs typeface="Kalam"/>
                    <a:sym typeface="Kalam"/>
                  </a:rPr>
                  <a:t>Make a wreath</a:t>
                </a:r>
                <a:endParaRPr sz="1500">
                  <a:solidFill>
                    <a:srgbClr val="373A50"/>
                  </a:solidFill>
                  <a:latin typeface="Kalam"/>
                  <a:ea typeface="Kalam"/>
                  <a:cs typeface="Kalam"/>
                  <a:sym typeface="Kalam"/>
                </a:endParaRPr>
              </a:p>
            </p:txBody>
          </p:sp>
        </p:grpSp>
        <p:grpSp>
          <p:nvGrpSpPr>
            <p:cNvPr id="91" name="Google Shape;91;p13"/>
            <p:cNvGrpSpPr/>
            <p:nvPr/>
          </p:nvGrpSpPr>
          <p:grpSpPr>
            <a:xfrm>
              <a:off x="317663" y="6897195"/>
              <a:ext cx="3073238" cy="231000"/>
              <a:chOff x="322425" y="2567650"/>
              <a:chExt cx="3073238" cy="231000"/>
            </a:xfrm>
          </p:grpSpPr>
          <p:pic>
            <p:nvPicPr>
              <p:cNvPr id="92" name="Google Shape;92;p1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>
                <a:off x="322425" y="2579525"/>
                <a:ext cx="211325" cy="2072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3" name="Google Shape;93;p13"/>
              <p:cNvSpPr txBox="1"/>
              <p:nvPr/>
            </p:nvSpPr>
            <p:spPr>
              <a:xfrm>
                <a:off x="652463" y="2567650"/>
                <a:ext cx="27432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rgbClr val="373A50"/>
                    </a:solidFill>
                    <a:latin typeface="Kalam"/>
                    <a:ea typeface="Kalam"/>
                    <a:cs typeface="Kalam"/>
                    <a:sym typeface="Kalam"/>
                  </a:rPr>
                  <a:t>Take a family Christmas picture</a:t>
                </a:r>
                <a:endParaRPr sz="1500">
                  <a:solidFill>
                    <a:srgbClr val="373A50"/>
                  </a:solidFill>
                  <a:latin typeface="Kalam"/>
                  <a:ea typeface="Kalam"/>
                  <a:cs typeface="Kalam"/>
                  <a:sym typeface="Kalam"/>
                </a:endParaRPr>
              </a:p>
            </p:txBody>
          </p:sp>
        </p:grpSp>
        <p:grpSp>
          <p:nvGrpSpPr>
            <p:cNvPr id="94" name="Google Shape;94;p13"/>
            <p:cNvGrpSpPr/>
            <p:nvPr/>
          </p:nvGrpSpPr>
          <p:grpSpPr>
            <a:xfrm>
              <a:off x="317663" y="7378256"/>
              <a:ext cx="3073238" cy="231000"/>
              <a:chOff x="322425" y="2567650"/>
              <a:chExt cx="3073238" cy="231000"/>
            </a:xfrm>
          </p:grpSpPr>
          <p:pic>
            <p:nvPicPr>
              <p:cNvPr id="95" name="Google Shape;95;p1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>
                <a:off x="322425" y="2579525"/>
                <a:ext cx="211325" cy="2072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6" name="Google Shape;96;p13"/>
              <p:cNvSpPr txBox="1"/>
              <p:nvPr/>
            </p:nvSpPr>
            <p:spPr>
              <a:xfrm>
                <a:off x="652463" y="2567650"/>
                <a:ext cx="27432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rgbClr val="373A50"/>
                    </a:solidFill>
                    <a:latin typeface="Kalam"/>
                    <a:ea typeface="Kalam"/>
                    <a:cs typeface="Kalam"/>
                    <a:sym typeface="Kalam"/>
                  </a:rPr>
                  <a:t>Hang Mistletoe</a:t>
                </a:r>
                <a:endParaRPr sz="1500">
                  <a:solidFill>
                    <a:srgbClr val="373A50"/>
                  </a:solidFill>
                  <a:latin typeface="Kalam"/>
                  <a:ea typeface="Kalam"/>
                  <a:cs typeface="Kalam"/>
                  <a:sym typeface="Kalam"/>
                </a:endParaRPr>
              </a:p>
            </p:txBody>
          </p:sp>
        </p:grpSp>
        <p:grpSp>
          <p:nvGrpSpPr>
            <p:cNvPr id="97" name="Google Shape;97;p13"/>
            <p:cNvGrpSpPr/>
            <p:nvPr/>
          </p:nvGrpSpPr>
          <p:grpSpPr>
            <a:xfrm>
              <a:off x="317663" y="7859325"/>
              <a:ext cx="3216051" cy="231000"/>
              <a:chOff x="322425" y="2567659"/>
              <a:chExt cx="3216051" cy="231000"/>
            </a:xfrm>
          </p:grpSpPr>
          <p:pic>
            <p:nvPicPr>
              <p:cNvPr id="98" name="Google Shape;98;p1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>
                <a:off x="322425" y="2579525"/>
                <a:ext cx="211325" cy="2072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9" name="Google Shape;99;p13"/>
              <p:cNvSpPr txBox="1"/>
              <p:nvPr/>
            </p:nvSpPr>
            <p:spPr>
              <a:xfrm>
                <a:off x="652476" y="2567659"/>
                <a:ext cx="28860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rgbClr val="373A50"/>
                    </a:solidFill>
                    <a:latin typeface="Kalam"/>
                    <a:ea typeface="Kalam"/>
                    <a:cs typeface="Kalam"/>
                    <a:sym typeface="Kalam"/>
                  </a:rPr>
                  <a:t>Make at least one Christmas treat</a:t>
                </a:r>
                <a:endParaRPr sz="1500">
                  <a:solidFill>
                    <a:srgbClr val="373A50"/>
                  </a:solidFill>
                  <a:latin typeface="Kalam"/>
                  <a:ea typeface="Kalam"/>
                  <a:cs typeface="Kalam"/>
                  <a:sym typeface="Kalam"/>
                </a:endParaRPr>
              </a:p>
            </p:txBody>
          </p:sp>
        </p:grpSp>
        <p:grpSp>
          <p:nvGrpSpPr>
            <p:cNvPr id="100" name="Google Shape;100;p13"/>
            <p:cNvGrpSpPr/>
            <p:nvPr/>
          </p:nvGrpSpPr>
          <p:grpSpPr>
            <a:xfrm>
              <a:off x="317663" y="8340377"/>
              <a:ext cx="3073238" cy="231000"/>
              <a:chOff x="322425" y="2567650"/>
              <a:chExt cx="3073238" cy="231000"/>
            </a:xfrm>
          </p:grpSpPr>
          <p:pic>
            <p:nvPicPr>
              <p:cNvPr id="101" name="Google Shape;101;p1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>
                <a:off x="322425" y="2579525"/>
                <a:ext cx="211325" cy="2072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2" name="Google Shape;102;p13"/>
              <p:cNvSpPr txBox="1"/>
              <p:nvPr/>
            </p:nvSpPr>
            <p:spPr>
              <a:xfrm>
                <a:off x="652463" y="2567650"/>
                <a:ext cx="27432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rgbClr val="373A50"/>
                    </a:solidFill>
                    <a:latin typeface="Kalam"/>
                    <a:ea typeface="Kalam"/>
                    <a:cs typeface="Kalam"/>
                    <a:sym typeface="Kalam"/>
                  </a:rPr>
                  <a:t>Write and send Christmas cards</a:t>
                </a:r>
                <a:endParaRPr sz="1500">
                  <a:solidFill>
                    <a:srgbClr val="373A50"/>
                  </a:solidFill>
                  <a:latin typeface="Kalam"/>
                  <a:ea typeface="Kalam"/>
                  <a:cs typeface="Kalam"/>
                  <a:sym typeface="Kalam"/>
                </a:endParaRPr>
              </a:p>
            </p:txBody>
          </p:sp>
        </p:grpSp>
        <p:grpSp>
          <p:nvGrpSpPr>
            <p:cNvPr id="103" name="Google Shape;103;p13"/>
            <p:cNvGrpSpPr/>
            <p:nvPr/>
          </p:nvGrpSpPr>
          <p:grpSpPr>
            <a:xfrm>
              <a:off x="317663" y="8821438"/>
              <a:ext cx="3073238" cy="231000"/>
              <a:chOff x="322425" y="2567650"/>
              <a:chExt cx="3073238" cy="231000"/>
            </a:xfrm>
          </p:grpSpPr>
          <p:pic>
            <p:nvPicPr>
              <p:cNvPr id="104" name="Google Shape;104;p1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>
                <a:off x="322425" y="2579525"/>
                <a:ext cx="211325" cy="2072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5" name="Google Shape;105;p13"/>
              <p:cNvSpPr txBox="1"/>
              <p:nvPr/>
            </p:nvSpPr>
            <p:spPr>
              <a:xfrm>
                <a:off x="652463" y="2567650"/>
                <a:ext cx="27432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rgbClr val="373A50"/>
                    </a:solidFill>
                    <a:latin typeface="Kalam"/>
                    <a:ea typeface="Kalam"/>
                    <a:cs typeface="Kalam"/>
                    <a:sym typeface="Kalam"/>
                  </a:rPr>
                  <a:t>Do a random act of kindness</a:t>
                </a:r>
                <a:endParaRPr sz="1500">
                  <a:solidFill>
                    <a:srgbClr val="373A50"/>
                  </a:solidFill>
                  <a:latin typeface="Kalam"/>
                  <a:ea typeface="Kalam"/>
                  <a:cs typeface="Kalam"/>
                  <a:sym typeface="Kalam"/>
                </a:endParaRPr>
              </a:p>
            </p:txBody>
          </p:sp>
        </p:grpSp>
      </p:grpSp>
      <p:grpSp>
        <p:nvGrpSpPr>
          <p:cNvPr id="106" name="Google Shape;106;p13"/>
          <p:cNvGrpSpPr/>
          <p:nvPr/>
        </p:nvGrpSpPr>
        <p:grpSpPr>
          <a:xfrm>
            <a:off x="3784763" y="2567650"/>
            <a:ext cx="3600038" cy="6484788"/>
            <a:chOff x="3784763" y="2567650"/>
            <a:chExt cx="3600038" cy="6484788"/>
          </a:xfrm>
        </p:grpSpPr>
        <p:grpSp>
          <p:nvGrpSpPr>
            <p:cNvPr id="107" name="Google Shape;107;p13"/>
            <p:cNvGrpSpPr/>
            <p:nvPr/>
          </p:nvGrpSpPr>
          <p:grpSpPr>
            <a:xfrm>
              <a:off x="3784763" y="2567650"/>
              <a:ext cx="3073238" cy="231000"/>
              <a:chOff x="322425" y="2567650"/>
              <a:chExt cx="3073238" cy="231000"/>
            </a:xfrm>
          </p:grpSpPr>
          <p:pic>
            <p:nvPicPr>
              <p:cNvPr id="108" name="Google Shape;108;p1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>
                <a:off x="322425" y="2579525"/>
                <a:ext cx="211325" cy="2072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9" name="Google Shape;109;p13"/>
              <p:cNvSpPr txBox="1"/>
              <p:nvPr/>
            </p:nvSpPr>
            <p:spPr>
              <a:xfrm>
                <a:off x="652463" y="2567650"/>
                <a:ext cx="27432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rgbClr val="373A50"/>
                    </a:solidFill>
                    <a:latin typeface="Kalam"/>
                    <a:ea typeface="Kalam"/>
                    <a:cs typeface="Kalam"/>
                    <a:sym typeface="Kalam"/>
                  </a:rPr>
                  <a:t>Bake Christmas Cookies</a:t>
                </a:r>
                <a:endParaRPr sz="1500">
                  <a:solidFill>
                    <a:srgbClr val="373A50"/>
                  </a:solidFill>
                  <a:latin typeface="Kalam"/>
                  <a:ea typeface="Kalam"/>
                  <a:cs typeface="Kalam"/>
                  <a:sym typeface="Kalam"/>
                </a:endParaRPr>
              </a:p>
            </p:txBody>
          </p:sp>
        </p:grpSp>
        <p:grpSp>
          <p:nvGrpSpPr>
            <p:cNvPr id="110" name="Google Shape;110;p13"/>
            <p:cNvGrpSpPr/>
            <p:nvPr/>
          </p:nvGrpSpPr>
          <p:grpSpPr>
            <a:xfrm>
              <a:off x="3784763" y="3048711"/>
              <a:ext cx="3073238" cy="231000"/>
              <a:chOff x="322425" y="2567650"/>
              <a:chExt cx="3073238" cy="231000"/>
            </a:xfrm>
          </p:grpSpPr>
          <p:pic>
            <p:nvPicPr>
              <p:cNvPr id="111" name="Google Shape;111;p1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>
                <a:off x="322425" y="2579525"/>
                <a:ext cx="211325" cy="2072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2" name="Google Shape;112;p13"/>
              <p:cNvSpPr txBox="1"/>
              <p:nvPr/>
            </p:nvSpPr>
            <p:spPr>
              <a:xfrm>
                <a:off x="652463" y="2567650"/>
                <a:ext cx="27432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rgbClr val="373A50"/>
                    </a:solidFill>
                    <a:latin typeface="Kalam"/>
                    <a:ea typeface="Kalam"/>
                    <a:cs typeface="Kalam"/>
                    <a:sym typeface="Kalam"/>
                  </a:rPr>
                  <a:t>Ride the trolley to Winter Fest</a:t>
                </a:r>
                <a:endParaRPr sz="1500">
                  <a:solidFill>
                    <a:srgbClr val="373A50"/>
                  </a:solidFill>
                  <a:latin typeface="Kalam"/>
                  <a:ea typeface="Kalam"/>
                  <a:cs typeface="Kalam"/>
                  <a:sym typeface="Kalam"/>
                </a:endParaRPr>
              </a:p>
            </p:txBody>
          </p:sp>
        </p:grpSp>
        <p:grpSp>
          <p:nvGrpSpPr>
            <p:cNvPr id="113" name="Google Shape;113;p13"/>
            <p:cNvGrpSpPr/>
            <p:nvPr/>
          </p:nvGrpSpPr>
          <p:grpSpPr>
            <a:xfrm>
              <a:off x="3784763" y="3529775"/>
              <a:ext cx="3320738" cy="231000"/>
              <a:chOff x="322425" y="2567654"/>
              <a:chExt cx="3320738" cy="231000"/>
            </a:xfrm>
          </p:grpSpPr>
          <p:pic>
            <p:nvPicPr>
              <p:cNvPr id="114" name="Google Shape;114;p1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>
                <a:off x="322425" y="2579525"/>
                <a:ext cx="211325" cy="2072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5" name="Google Shape;115;p13"/>
              <p:cNvSpPr txBox="1"/>
              <p:nvPr/>
            </p:nvSpPr>
            <p:spPr>
              <a:xfrm>
                <a:off x="652463" y="2567654"/>
                <a:ext cx="29907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rgbClr val="373A50"/>
                    </a:solidFill>
                    <a:latin typeface="Kalam"/>
                    <a:ea typeface="Kalam"/>
                    <a:cs typeface="Kalam"/>
                    <a:sym typeface="Kalam"/>
                  </a:rPr>
                  <a:t>Decorate your own wrapping paper</a:t>
                </a:r>
                <a:endParaRPr sz="1500">
                  <a:solidFill>
                    <a:srgbClr val="373A50"/>
                  </a:solidFill>
                  <a:latin typeface="Kalam"/>
                  <a:ea typeface="Kalam"/>
                  <a:cs typeface="Kalam"/>
                  <a:sym typeface="Kalam"/>
                </a:endParaRPr>
              </a:p>
            </p:txBody>
          </p:sp>
        </p:grpSp>
        <p:grpSp>
          <p:nvGrpSpPr>
            <p:cNvPr id="116" name="Google Shape;116;p13"/>
            <p:cNvGrpSpPr/>
            <p:nvPr/>
          </p:nvGrpSpPr>
          <p:grpSpPr>
            <a:xfrm>
              <a:off x="3784763" y="4010825"/>
              <a:ext cx="3578138" cy="231000"/>
              <a:chOff x="322425" y="2567643"/>
              <a:chExt cx="3578138" cy="231000"/>
            </a:xfrm>
          </p:grpSpPr>
          <p:pic>
            <p:nvPicPr>
              <p:cNvPr id="117" name="Google Shape;117;p1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>
                <a:off x="322425" y="2579525"/>
                <a:ext cx="211325" cy="2072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8" name="Google Shape;118;p13"/>
              <p:cNvSpPr txBox="1"/>
              <p:nvPr/>
            </p:nvSpPr>
            <p:spPr>
              <a:xfrm>
                <a:off x="652463" y="2567643"/>
                <a:ext cx="32481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rgbClr val="373A50"/>
                    </a:solidFill>
                    <a:latin typeface="Kalam"/>
                    <a:ea typeface="Kalam"/>
                    <a:cs typeface="Kalam"/>
                    <a:sym typeface="Kalam"/>
                  </a:rPr>
                  <a:t>Become secret Santas &amp; gift strangers</a:t>
                </a:r>
                <a:endParaRPr sz="1500">
                  <a:solidFill>
                    <a:srgbClr val="373A50"/>
                  </a:solidFill>
                  <a:latin typeface="Kalam"/>
                  <a:ea typeface="Kalam"/>
                  <a:cs typeface="Kalam"/>
                  <a:sym typeface="Kalam"/>
                </a:endParaRPr>
              </a:p>
            </p:txBody>
          </p:sp>
        </p:grpSp>
        <p:grpSp>
          <p:nvGrpSpPr>
            <p:cNvPr id="119" name="Google Shape;119;p13"/>
            <p:cNvGrpSpPr/>
            <p:nvPr/>
          </p:nvGrpSpPr>
          <p:grpSpPr>
            <a:xfrm>
              <a:off x="3784763" y="4491892"/>
              <a:ext cx="3073238" cy="231000"/>
              <a:chOff x="322425" y="2567650"/>
              <a:chExt cx="3073238" cy="231000"/>
            </a:xfrm>
          </p:grpSpPr>
          <p:pic>
            <p:nvPicPr>
              <p:cNvPr id="120" name="Google Shape;120;p1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>
                <a:off x="322425" y="2579525"/>
                <a:ext cx="211325" cy="2072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1" name="Google Shape;121;p13"/>
              <p:cNvSpPr txBox="1"/>
              <p:nvPr/>
            </p:nvSpPr>
            <p:spPr>
              <a:xfrm>
                <a:off x="652463" y="2567650"/>
                <a:ext cx="27432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rgbClr val="373A50"/>
                    </a:solidFill>
                    <a:latin typeface="Kalam"/>
                    <a:ea typeface="Kalam"/>
                    <a:cs typeface="Kalam"/>
                    <a:sym typeface="Kalam"/>
                  </a:rPr>
                  <a:t>Drink Hot Cocoa by the Fire</a:t>
                </a:r>
                <a:endParaRPr sz="1500">
                  <a:solidFill>
                    <a:srgbClr val="373A50"/>
                  </a:solidFill>
                  <a:latin typeface="Kalam"/>
                  <a:ea typeface="Kalam"/>
                  <a:cs typeface="Kalam"/>
                  <a:sym typeface="Kalam"/>
                </a:endParaRPr>
              </a:p>
            </p:txBody>
          </p:sp>
        </p:grpSp>
        <p:grpSp>
          <p:nvGrpSpPr>
            <p:cNvPr id="122" name="Google Shape;122;p13"/>
            <p:cNvGrpSpPr/>
            <p:nvPr/>
          </p:nvGrpSpPr>
          <p:grpSpPr>
            <a:xfrm>
              <a:off x="3784763" y="4972950"/>
              <a:ext cx="3403238" cy="231000"/>
              <a:chOff x="322425" y="2567647"/>
              <a:chExt cx="3403238" cy="231000"/>
            </a:xfrm>
          </p:grpSpPr>
          <p:pic>
            <p:nvPicPr>
              <p:cNvPr id="123" name="Google Shape;123;p1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>
                <a:off x="322425" y="2579525"/>
                <a:ext cx="211325" cy="2072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4" name="Google Shape;124;p13"/>
              <p:cNvSpPr txBox="1"/>
              <p:nvPr/>
            </p:nvSpPr>
            <p:spPr>
              <a:xfrm>
                <a:off x="652463" y="2567647"/>
                <a:ext cx="30732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rgbClr val="373A50"/>
                    </a:solidFill>
                    <a:latin typeface="Kalam"/>
                    <a:ea typeface="Kalam"/>
                    <a:cs typeface="Kalam"/>
                    <a:sym typeface="Kalam"/>
                  </a:rPr>
                  <a:t>Watch your favorite Christmas movie</a:t>
                </a:r>
                <a:endParaRPr sz="1500">
                  <a:solidFill>
                    <a:srgbClr val="373A50"/>
                  </a:solidFill>
                  <a:latin typeface="Kalam"/>
                  <a:ea typeface="Kalam"/>
                  <a:cs typeface="Kalam"/>
                  <a:sym typeface="Kalam"/>
                </a:endParaRPr>
              </a:p>
            </p:txBody>
          </p:sp>
        </p:grpSp>
        <p:grpSp>
          <p:nvGrpSpPr>
            <p:cNvPr id="125" name="Google Shape;125;p13"/>
            <p:cNvGrpSpPr/>
            <p:nvPr/>
          </p:nvGrpSpPr>
          <p:grpSpPr>
            <a:xfrm>
              <a:off x="3784763" y="5454025"/>
              <a:ext cx="3600038" cy="231000"/>
              <a:chOff x="322425" y="2567662"/>
              <a:chExt cx="3600038" cy="231000"/>
            </a:xfrm>
          </p:grpSpPr>
          <p:pic>
            <p:nvPicPr>
              <p:cNvPr id="126" name="Google Shape;126;p1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>
                <a:off x="322425" y="2579525"/>
                <a:ext cx="211325" cy="2072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7" name="Google Shape;127;p13"/>
              <p:cNvSpPr txBox="1"/>
              <p:nvPr/>
            </p:nvSpPr>
            <p:spPr>
              <a:xfrm>
                <a:off x="652463" y="2567662"/>
                <a:ext cx="32700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rgbClr val="373A50"/>
                    </a:solidFill>
                    <a:latin typeface="Kalam"/>
                    <a:ea typeface="Kalam"/>
                    <a:cs typeface="Kalam"/>
                    <a:sym typeface="Kalam"/>
                  </a:rPr>
                  <a:t>Drive over Rim Road to see </a:t>
                </a:r>
                <a:r>
                  <a:rPr lang="ru" sz="1500">
                    <a:solidFill>
                      <a:srgbClr val="373A50"/>
                    </a:solidFill>
                    <a:latin typeface="Kalam"/>
                    <a:ea typeface="Kalam"/>
                    <a:cs typeface="Kalam"/>
                    <a:sym typeface="Kalam"/>
                  </a:rPr>
                  <a:t>luminarias</a:t>
                </a:r>
                <a:endParaRPr sz="1500">
                  <a:solidFill>
                    <a:srgbClr val="373A50"/>
                  </a:solidFill>
                  <a:latin typeface="Kalam"/>
                  <a:ea typeface="Kalam"/>
                  <a:cs typeface="Kalam"/>
                  <a:sym typeface="Kalam"/>
                </a:endParaRPr>
              </a:p>
            </p:txBody>
          </p:sp>
        </p:grpSp>
        <p:grpSp>
          <p:nvGrpSpPr>
            <p:cNvPr id="128" name="Google Shape;128;p13"/>
            <p:cNvGrpSpPr/>
            <p:nvPr/>
          </p:nvGrpSpPr>
          <p:grpSpPr>
            <a:xfrm>
              <a:off x="3784763" y="5935074"/>
              <a:ext cx="3073238" cy="231000"/>
              <a:chOff x="322425" y="2567650"/>
              <a:chExt cx="3073238" cy="231000"/>
            </a:xfrm>
          </p:grpSpPr>
          <p:pic>
            <p:nvPicPr>
              <p:cNvPr id="129" name="Google Shape;129;p1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>
                <a:off x="322425" y="2579525"/>
                <a:ext cx="211325" cy="2072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30" name="Google Shape;130;p13"/>
              <p:cNvSpPr txBox="1"/>
              <p:nvPr/>
            </p:nvSpPr>
            <p:spPr>
              <a:xfrm>
                <a:off x="652463" y="2567650"/>
                <a:ext cx="27432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rgbClr val="373A50"/>
                    </a:solidFill>
                    <a:latin typeface="Kalam"/>
                    <a:ea typeface="Kalam"/>
                    <a:cs typeface="Kalam"/>
                    <a:sym typeface="Kalam"/>
                  </a:rPr>
                  <a:t>Send out Christmas Cards</a:t>
                </a:r>
                <a:endParaRPr sz="1500">
                  <a:solidFill>
                    <a:srgbClr val="373A50"/>
                  </a:solidFill>
                  <a:latin typeface="Kalam"/>
                  <a:ea typeface="Kalam"/>
                  <a:cs typeface="Kalam"/>
                  <a:sym typeface="Kalam"/>
                </a:endParaRPr>
              </a:p>
            </p:txBody>
          </p:sp>
        </p:grpSp>
        <p:grpSp>
          <p:nvGrpSpPr>
            <p:cNvPr id="131" name="Google Shape;131;p13"/>
            <p:cNvGrpSpPr/>
            <p:nvPr/>
          </p:nvGrpSpPr>
          <p:grpSpPr>
            <a:xfrm>
              <a:off x="3784763" y="6416135"/>
              <a:ext cx="3073238" cy="231000"/>
              <a:chOff x="322425" y="2567650"/>
              <a:chExt cx="3073238" cy="231000"/>
            </a:xfrm>
          </p:grpSpPr>
          <p:pic>
            <p:nvPicPr>
              <p:cNvPr id="132" name="Google Shape;132;p1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>
                <a:off x="322425" y="2579525"/>
                <a:ext cx="211325" cy="2072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33" name="Google Shape;133;p13"/>
              <p:cNvSpPr txBox="1"/>
              <p:nvPr/>
            </p:nvSpPr>
            <p:spPr>
              <a:xfrm>
                <a:off x="652463" y="2567650"/>
                <a:ext cx="27432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rgbClr val="373A50"/>
                    </a:solidFill>
                    <a:latin typeface="Kalam"/>
                    <a:ea typeface="Kalam"/>
                    <a:cs typeface="Kalam"/>
                    <a:sym typeface="Kalam"/>
                  </a:rPr>
                  <a:t>Send out a new Christmas Cards</a:t>
                </a:r>
                <a:endParaRPr sz="1500">
                  <a:solidFill>
                    <a:srgbClr val="373A50"/>
                  </a:solidFill>
                  <a:latin typeface="Kalam"/>
                  <a:ea typeface="Kalam"/>
                  <a:cs typeface="Kalam"/>
                  <a:sym typeface="Kalam"/>
                </a:endParaRPr>
              </a:p>
            </p:txBody>
          </p:sp>
        </p:grpSp>
        <p:grpSp>
          <p:nvGrpSpPr>
            <p:cNvPr id="134" name="Google Shape;134;p13"/>
            <p:cNvGrpSpPr/>
            <p:nvPr/>
          </p:nvGrpSpPr>
          <p:grpSpPr>
            <a:xfrm>
              <a:off x="3784763" y="6897195"/>
              <a:ext cx="3073238" cy="231000"/>
              <a:chOff x="322425" y="2567650"/>
              <a:chExt cx="3073238" cy="231000"/>
            </a:xfrm>
          </p:grpSpPr>
          <p:pic>
            <p:nvPicPr>
              <p:cNvPr id="135" name="Google Shape;135;p1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>
                <a:off x="322425" y="2579525"/>
                <a:ext cx="211325" cy="2072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36" name="Google Shape;136;p13"/>
              <p:cNvSpPr txBox="1"/>
              <p:nvPr/>
            </p:nvSpPr>
            <p:spPr>
              <a:xfrm>
                <a:off x="652463" y="2567650"/>
                <a:ext cx="27432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rgbClr val="373A50"/>
                    </a:solidFill>
                    <a:latin typeface="Kalam"/>
                    <a:ea typeface="Kalam"/>
                    <a:cs typeface="Kalam"/>
                    <a:sym typeface="Kalam"/>
                  </a:rPr>
                  <a:t>Try out a new Christmas recipe</a:t>
                </a:r>
                <a:endParaRPr sz="1500">
                  <a:solidFill>
                    <a:srgbClr val="373A50"/>
                  </a:solidFill>
                  <a:latin typeface="Kalam"/>
                  <a:ea typeface="Kalam"/>
                  <a:cs typeface="Kalam"/>
                  <a:sym typeface="Kalam"/>
                </a:endParaRPr>
              </a:p>
            </p:txBody>
          </p:sp>
        </p:grpSp>
        <p:grpSp>
          <p:nvGrpSpPr>
            <p:cNvPr id="137" name="Google Shape;137;p13"/>
            <p:cNvGrpSpPr/>
            <p:nvPr/>
          </p:nvGrpSpPr>
          <p:grpSpPr>
            <a:xfrm>
              <a:off x="3784763" y="7378256"/>
              <a:ext cx="3073238" cy="231000"/>
              <a:chOff x="322425" y="2567650"/>
              <a:chExt cx="3073238" cy="231000"/>
            </a:xfrm>
          </p:grpSpPr>
          <p:pic>
            <p:nvPicPr>
              <p:cNvPr id="138" name="Google Shape;138;p1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>
                <a:off x="322425" y="2579525"/>
                <a:ext cx="211325" cy="2072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39" name="Google Shape;139;p13"/>
              <p:cNvSpPr txBox="1"/>
              <p:nvPr/>
            </p:nvSpPr>
            <p:spPr>
              <a:xfrm>
                <a:off x="652463" y="2567650"/>
                <a:ext cx="27432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rgbClr val="373A50"/>
                    </a:solidFill>
                    <a:latin typeface="Kalam"/>
                    <a:ea typeface="Kalam"/>
                    <a:cs typeface="Kalam"/>
                    <a:sym typeface="Kalam"/>
                  </a:rPr>
                  <a:t>Get </a:t>
                </a:r>
                <a:r>
                  <a:rPr lang="ru" sz="1500">
                    <a:solidFill>
                      <a:srgbClr val="373A50"/>
                    </a:solidFill>
                    <a:latin typeface="Kalam"/>
                    <a:ea typeface="Kalam"/>
                    <a:cs typeface="Kalam"/>
                    <a:sym typeface="Kalam"/>
                  </a:rPr>
                  <a:t>samples</a:t>
                </a:r>
                <a:r>
                  <a:rPr lang="ru" sz="1500">
                    <a:solidFill>
                      <a:srgbClr val="373A50"/>
                    </a:solidFill>
                    <a:latin typeface="Kalam"/>
                    <a:ea typeface="Kalam"/>
                    <a:cs typeface="Kalam"/>
                    <a:sym typeface="Kalam"/>
                  </a:rPr>
                  <a:t> from Lupitas</a:t>
                </a:r>
                <a:endParaRPr sz="1500">
                  <a:solidFill>
                    <a:srgbClr val="373A50"/>
                  </a:solidFill>
                  <a:latin typeface="Kalam"/>
                  <a:ea typeface="Kalam"/>
                  <a:cs typeface="Kalam"/>
                  <a:sym typeface="Kalam"/>
                </a:endParaRPr>
              </a:p>
            </p:txBody>
          </p:sp>
        </p:grpSp>
        <p:grpSp>
          <p:nvGrpSpPr>
            <p:cNvPr id="140" name="Google Shape;140;p13"/>
            <p:cNvGrpSpPr/>
            <p:nvPr/>
          </p:nvGrpSpPr>
          <p:grpSpPr>
            <a:xfrm>
              <a:off x="3784763" y="7859325"/>
              <a:ext cx="3578164" cy="231000"/>
              <a:chOff x="322425" y="2567659"/>
              <a:chExt cx="3578164" cy="231000"/>
            </a:xfrm>
          </p:grpSpPr>
          <p:pic>
            <p:nvPicPr>
              <p:cNvPr id="141" name="Google Shape;141;p1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>
                <a:off x="322425" y="2579525"/>
                <a:ext cx="211325" cy="2072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2" name="Google Shape;142;p13"/>
              <p:cNvSpPr txBox="1"/>
              <p:nvPr/>
            </p:nvSpPr>
            <p:spPr>
              <a:xfrm>
                <a:off x="652489" y="2567659"/>
                <a:ext cx="32481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rgbClr val="373A50"/>
                    </a:solidFill>
                    <a:latin typeface="Kalam"/>
                    <a:ea typeface="Kalam"/>
                    <a:cs typeface="Kalam"/>
                    <a:sym typeface="Kalam"/>
                  </a:rPr>
                  <a:t>Take pictures Santa at Bassett Center</a:t>
                </a:r>
                <a:endParaRPr sz="1500">
                  <a:solidFill>
                    <a:srgbClr val="373A50"/>
                  </a:solidFill>
                  <a:latin typeface="Kalam"/>
                  <a:ea typeface="Kalam"/>
                  <a:cs typeface="Kalam"/>
                  <a:sym typeface="Kalam"/>
                </a:endParaRPr>
              </a:p>
            </p:txBody>
          </p:sp>
        </p:grpSp>
        <p:grpSp>
          <p:nvGrpSpPr>
            <p:cNvPr id="143" name="Google Shape;143;p13"/>
            <p:cNvGrpSpPr/>
            <p:nvPr/>
          </p:nvGrpSpPr>
          <p:grpSpPr>
            <a:xfrm>
              <a:off x="3784763" y="8340377"/>
              <a:ext cx="3073238" cy="231000"/>
              <a:chOff x="322425" y="2567650"/>
              <a:chExt cx="3073238" cy="231000"/>
            </a:xfrm>
          </p:grpSpPr>
          <p:pic>
            <p:nvPicPr>
              <p:cNvPr id="144" name="Google Shape;144;p1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>
                <a:off x="322425" y="2579525"/>
                <a:ext cx="211325" cy="2072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5" name="Google Shape;145;p13"/>
              <p:cNvSpPr txBox="1"/>
              <p:nvPr/>
            </p:nvSpPr>
            <p:spPr>
              <a:xfrm>
                <a:off x="652463" y="2567650"/>
                <a:ext cx="27432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rgbClr val="373A50"/>
                    </a:solidFill>
                    <a:latin typeface="Kalam"/>
                    <a:ea typeface="Kalam"/>
                    <a:cs typeface="Kalam"/>
                    <a:sym typeface="Kalam"/>
                  </a:rPr>
                  <a:t>Decorate a gingerbread house</a:t>
                </a:r>
                <a:endParaRPr sz="1500">
                  <a:solidFill>
                    <a:srgbClr val="373A50"/>
                  </a:solidFill>
                  <a:latin typeface="Kalam"/>
                  <a:ea typeface="Kalam"/>
                  <a:cs typeface="Kalam"/>
                  <a:sym typeface="Kalam"/>
                </a:endParaRPr>
              </a:p>
            </p:txBody>
          </p:sp>
        </p:grpSp>
        <p:grpSp>
          <p:nvGrpSpPr>
            <p:cNvPr id="146" name="Google Shape;146;p13"/>
            <p:cNvGrpSpPr/>
            <p:nvPr/>
          </p:nvGrpSpPr>
          <p:grpSpPr>
            <a:xfrm>
              <a:off x="3784763" y="8821438"/>
              <a:ext cx="3073238" cy="231000"/>
              <a:chOff x="322425" y="2567650"/>
              <a:chExt cx="3073238" cy="231000"/>
            </a:xfrm>
          </p:grpSpPr>
          <p:pic>
            <p:nvPicPr>
              <p:cNvPr id="147" name="Google Shape;147;p1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>
                <a:off x="322425" y="2579525"/>
                <a:ext cx="211325" cy="2072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8" name="Google Shape;148;p13"/>
              <p:cNvSpPr txBox="1"/>
              <p:nvPr/>
            </p:nvSpPr>
            <p:spPr>
              <a:xfrm>
                <a:off x="652463" y="2567650"/>
                <a:ext cx="2743200" cy="2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500">
                    <a:solidFill>
                      <a:srgbClr val="373A50"/>
                    </a:solidFill>
                    <a:latin typeface="Kalam"/>
                    <a:ea typeface="Kalam"/>
                    <a:cs typeface="Kalam"/>
                    <a:sym typeface="Kalam"/>
                  </a:rPr>
                  <a:t>Have a Christmas movie night</a:t>
                </a:r>
                <a:endParaRPr sz="1500">
                  <a:solidFill>
                    <a:srgbClr val="373A50"/>
                  </a:solidFill>
                  <a:latin typeface="Kalam"/>
                  <a:ea typeface="Kalam"/>
                  <a:cs typeface="Kalam"/>
                  <a:sym typeface="Kalam"/>
                </a:endParaRPr>
              </a:p>
            </p:txBody>
          </p:sp>
        </p:grpSp>
      </p:grpSp>
      <p:pic>
        <p:nvPicPr>
          <p:cNvPr id="149" name="Google Shape;149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66756" y="9414052"/>
            <a:ext cx="884800" cy="1129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3842750" y="9339775"/>
            <a:ext cx="921045" cy="123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027887" y="9353230"/>
            <a:ext cx="725450" cy="12244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5257163" y="9667138"/>
            <a:ext cx="586425" cy="93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2168775" y="9409288"/>
            <a:ext cx="884807" cy="109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1413063" y="9368388"/>
            <a:ext cx="441875" cy="713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