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Rubik"/>
      <p:regular r:id="rId6"/>
      <p:bold r:id="rId7"/>
      <p:italic r:id="rId8"/>
      <p:boldItalic r:id="rId9"/>
    </p:embeddedFont>
    <p:embeddedFont>
      <p:font typeface="Dancing Script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ubik-boldItalic.fntdata"/><Relationship Id="rId5" Type="http://schemas.openxmlformats.org/officeDocument/2006/relationships/slide" Target="slides/slide1.xml"/><Relationship Id="rId6" Type="http://schemas.openxmlformats.org/officeDocument/2006/relationships/font" Target="fonts/Rubik-regular.fntdata"/><Relationship Id="rId7" Type="http://schemas.openxmlformats.org/officeDocument/2006/relationships/font" Target="fonts/Rubik-bold.fntdata"/><Relationship Id="rId8" Type="http://schemas.openxmlformats.org/officeDocument/2006/relationships/font" Target="fonts/Rubik-italic.fntdata"/><Relationship Id="rId11" Type="http://schemas.openxmlformats.org/officeDocument/2006/relationships/font" Target="fonts/DancingScript-bold.fntdata"/><Relationship Id="rId10" Type="http://schemas.openxmlformats.org/officeDocument/2006/relationships/font" Target="fonts/DancingScrip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3.png"/><Relationship Id="rId22" Type="http://schemas.openxmlformats.org/officeDocument/2006/relationships/image" Target="../media/image23.png"/><Relationship Id="rId21" Type="http://schemas.openxmlformats.org/officeDocument/2006/relationships/image" Target="../media/image11.png"/><Relationship Id="rId24" Type="http://schemas.openxmlformats.org/officeDocument/2006/relationships/image" Target="../media/image19.png"/><Relationship Id="rId23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26" Type="http://schemas.openxmlformats.org/officeDocument/2006/relationships/image" Target="../media/image22.png"/><Relationship Id="rId25" Type="http://schemas.openxmlformats.org/officeDocument/2006/relationships/image" Target="../media/image20.png"/><Relationship Id="rId27" Type="http://schemas.openxmlformats.org/officeDocument/2006/relationships/image" Target="../media/image21.png"/><Relationship Id="rId5" Type="http://schemas.openxmlformats.org/officeDocument/2006/relationships/image" Target="../media/image1.png"/><Relationship Id="rId6" Type="http://schemas.openxmlformats.org/officeDocument/2006/relationships/image" Target="../media/image25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1" Type="http://schemas.openxmlformats.org/officeDocument/2006/relationships/image" Target="../media/image12.png"/><Relationship Id="rId10" Type="http://schemas.openxmlformats.org/officeDocument/2006/relationships/image" Target="../media/image6.png"/><Relationship Id="rId13" Type="http://schemas.openxmlformats.org/officeDocument/2006/relationships/image" Target="../media/image5.png"/><Relationship Id="rId12" Type="http://schemas.openxmlformats.org/officeDocument/2006/relationships/image" Target="../media/image14.png"/><Relationship Id="rId15" Type="http://schemas.openxmlformats.org/officeDocument/2006/relationships/image" Target="../media/image17.png"/><Relationship Id="rId14" Type="http://schemas.openxmlformats.org/officeDocument/2006/relationships/image" Target="../media/image2.png"/><Relationship Id="rId17" Type="http://schemas.openxmlformats.org/officeDocument/2006/relationships/image" Target="../media/image4.png"/><Relationship Id="rId16" Type="http://schemas.openxmlformats.org/officeDocument/2006/relationships/image" Target="../media/image16.png"/><Relationship Id="rId19" Type="http://schemas.openxmlformats.org/officeDocument/2006/relationships/image" Target="../media/image18.png"/><Relationship Id="rId18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00" y="0"/>
            <a:ext cx="7560000" cy="10692000"/>
          </a:xfrm>
          <a:prstGeom prst="rect">
            <a:avLst/>
          </a:prstGeom>
          <a:gradFill>
            <a:gsLst>
              <a:gs pos="0">
                <a:srgbClr val="254659"/>
              </a:gs>
              <a:gs pos="50000">
                <a:srgbClr val="2B6086"/>
              </a:gs>
              <a:gs pos="100000">
                <a:srgbClr val="71ABC0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 amt="69000"/>
          </a:blip>
          <a:srcRect b="0" l="0" r="49672" t="0"/>
          <a:stretch/>
        </p:blipFill>
        <p:spPr>
          <a:xfrm>
            <a:off x="5546898" y="2988875"/>
            <a:ext cx="2013200" cy="50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7398" r="0" t="0"/>
          <a:stretch/>
        </p:blipFill>
        <p:spPr>
          <a:xfrm>
            <a:off x="0" y="1032475"/>
            <a:ext cx="4000326" cy="3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7375" y="2591800"/>
            <a:ext cx="4068001" cy="397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45550" y="6448364"/>
            <a:ext cx="4068001" cy="549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7">
            <a:alphaModFix/>
          </a:blip>
          <a:srcRect b="0" l="44851" r="0" t="0"/>
          <a:stretch/>
        </p:blipFill>
        <p:spPr>
          <a:xfrm>
            <a:off x="0" y="4799375"/>
            <a:ext cx="2612624" cy="50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8">
            <a:alphaModFix/>
          </a:blip>
          <a:srcRect b="0" l="12303" r="0" t="0"/>
          <a:stretch/>
        </p:blipFill>
        <p:spPr>
          <a:xfrm>
            <a:off x="-100" y="8826500"/>
            <a:ext cx="2328425" cy="4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9">
            <a:alphaModFix/>
          </a:blip>
          <a:srcRect b="0" l="0" r="31280" t="0"/>
          <a:stretch/>
        </p:blipFill>
        <p:spPr>
          <a:xfrm>
            <a:off x="3676200" y="4857450"/>
            <a:ext cx="3883900" cy="6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10">
            <a:alphaModFix amt="55000"/>
          </a:blip>
          <a:srcRect b="0" l="0" r="35039" t="0"/>
          <a:stretch/>
        </p:blipFill>
        <p:spPr>
          <a:xfrm>
            <a:off x="5918375" y="761125"/>
            <a:ext cx="1641725" cy="3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57600" y="333375"/>
            <a:ext cx="6915073" cy="8052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37240" y="352425"/>
            <a:ext cx="6988460" cy="9870623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62550" y="304800"/>
            <a:ext cx="7091849" cy="10044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67375" y="247650"/>
            <a:ext cx="6988451" cy="9863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 rotWithShape="1">
          <a:blip r:embed="rId15">
            <a:alphaModFix/>
          </a:blip>
          <a:srcRect b="0" l="0" r="57303" t="0"/>
          <a:stretch/>
        </p:blipFill>
        <p:spPr>
          <a:xfrm>
            <a:off x="6023050" y="8679200"/>
            <a:ext cx="1537050" cy="4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5263846" y="9782175"/>
            <a:ext cx="2296254" cy="90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276375" y="9989975"/>
            <a:ext cx="4581526" cy="70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100" y="9782175"/>
            <a:ext cx="3577774" cy="9098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1" name="Google Shape;71;p13"/>
          <p:cNvGrpSpPr/>
          <p:nvPr/>
        </p:nvGrpSpPr>
        <p:grpSpPr>
          <a:xfrm>
            <a:off x="911450" y="470194"/>
            <a:ext cx="5736900" cy="851506"/>
            <a:chOff x="922500" y="555919"/>
            <a:chExt cx="5736900" cy="851506"/>
          </a:xfrm>
        </p:grpSpPr>
        <p:pic>
          <p:nvPicPr>
            <p:cNvPr id="72" name="Google Shape;72;p13"/>
            <p:cNvPicPr preferRelativeResize="0"/>
            <p:nvPr/>
          </p:nvPicPr>
          <p:blipFill>
            <a:blip r:embed="rId19">
              <a:alphaModFix/>
            </a:blip>
            <a:stretch>
              <a:fillRect/>
            </a:stretch>
          </p:blipFill>
          <p:spPr>
            <a:xfrm>
              <a:off x="1695450" y="555919"/>
              <a:ext cx="4191000" cy="851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Google Shape;73;p13"/>
            <p:cNvPicPr preferRelativeResize="0"/>
            <p:nvPr/>
          </p:nvPicPr>
          <p:blipFill>
            <a:blip r:embed="rId20">
              <a:alphaModFix/>
            </a:blip>
            <a:stretch>
              <a:fillRect/>
            </a:stretch>
          </p:blipFill>
          <p:spPr>
            <a:xfrm>
              <a:off x="922500" y="980276"/>
              <a:ext cx="706275" cy="4271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Google Shape;74;p13"/>
            <p:cNvPicPr preferRelativeResize="0"/>
            <p:nvPr/>
          </p:nvPicPr>
          <p:blipFill>
            <a:blip r:embed="rId20">
              <a:alphaModFix/>
            </a:blip>
            <a:stretch>
              <a:fillRect/>
            </a:stretch>
          </p:blipFill>
          <p:spPr>
            <a:xfrm flipH="1">
              <a:off x="5953125" y="980276"/>
              <a:ext cx="706275" cy="42714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5" name="Google Shape;75;p13"/>
          <p:cNvGrpSpPr/>
          <p:nvPr/>
        </p:nvGrpSpPr>
        <p:grpSpPr>
          <a:xfrm>
            <a:off x="653594" y="1512200"/>
            <a:ext cx="594775" cy="1007175"/>
            <a:chOff x="653000" y="1597925"/>
            <a:chExt cx="594775" cy="1007175"/>
          </a:xfrm>
        </p:grpSpPr>
        <p:pic>
          <p:nvPicPr>
            <p:cNvPr id="76" name="Google Shape;76;p13"/>
            <p:cNvPicPr preferRelativeResize="0"/>
            <p:nvPr/>
          </p:nvPicPr>
          <p:blipFill>
            <a:blip r:embed="rId21">
              <a:alphaModFix/>
            </a:blip>
            <a:stretch>
              <a:fillRect/>
            </a:stretch>
          </p:blipFill>
          <p:spPr>
            <a:xfrm>
              <a:off x="653000" y="2030113"/>
              <a:ext cx="461425" cy="140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13"/>
            <p:cNvPicPr preferRelativeResize="0"/>
            <p:nvPr/>
          </p:nvPicPr>
          <p:blipFill>
            <a:blip r:embed="rId22">
              <a:alphaModFix/>
            </a:blip>
            <a:stretch>
              <a:fillRect/>
            </a:stretch>
          </p:blipFill>
          <p:spPr>
            <a:xfrm>
              <a:off x="825050" y="2367750"/>
              <a:ext cx="356050" cy="237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13"/>
            <p:cNvPicPr preferRelativeResize="0"/>
            <p:nvPr/>
          </p:nvPicPr>
          <p:blipFill>
            <a:blip r:embed="rId23">
              <a:alphaModFix/>
            </a:blip>
            <a:stretch>
              <a:fillRect/>
            </a:stretch>
          </p:blipFill>
          <p:spPr>
            <a:xfrm>
              <a:off x="954400" y="1597925"/>
              <a:ext cx="293375" cy="3512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9" name="Google Shape;79;p13"/>
          <p:cNvSpPr txBox="1"/>
          <p:nvPr/>
        </p:nvSpPr>
        <p:spPr>
          <a:xfrm>
            <a:off x="1176944" y="1157287"/>
            <a:ext cx="54435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0">
                <a:solidFill>
                  <a:schemeClr val="lt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Bucket List</a:t>
            </a:r>
            <a:endParaRPr b="1" sz="9000">
              <a:solidFill>
                <a:schemeClr val="lt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grpSp>
        <p:nvGrpSpPr>
          <p:cNvPr id="80" name="Google Shape;80;p13"/>
          <p:cNvGrpSpPr/>
          <p:nvPr/>
        </p:nvGrpSpPr>
        <p:grpSpPr>
          <a:xfrm flipH="1">
            <a:off x="6311431" y="1512200"/>
            <a:ext cx="594775" cy="1007175"/>
            <a:chOff x="653000" y="1597925"/>
            <a:chExt cx="594775" cy="1007175"/>
          </a:xfrm>
        </p:grpSpPr>
        <p:pic>
          <p:nvPicPr>
            <p:cNvPr id="81" name="Google Shape;81;p13"/>
            <p:cNvPicPr preferRelativeResize="0"/>
            <p:nvPr/>
          </p:nvPicPr>
          <p:blipFill>
            <a:blip r:embed="rId21">
              <a:alphaModFix/>
            </a:blip>
            <a:stretch>
              <a:fillRect/>
            </a:stretch>
          </p:blipFill>
          <p:spPr>
            <a:xfrm>
              <a:off x="653000" y="2030113"/>
              <a:ext cx="461425" cy="140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2" name="Google Shape;82;p13"/>
            <p:cNvPicPr preferRelativeResize="0"/>
            <p:nvPr/>
          </p:nvPicPr>
          <p:blipFill>
            <a:blip r:embed="rId22">
              <a:alphaModFix/>
            </a:blip>
            <a:stretch>
              <a:fillRect/>
            </a:stretch>
          </p:blipFill>
          <p:spPr>
            <a:xfrm>
              <a:off x="825050" y="2367750"/>
              <a:ext cx="356050" cy="237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Google Shape;83;p13"/>
            <p:cNvPicPr preferRelativeResize="0"/>
            <p:nvPr/>
          </p:nvPicPr>
          <p:blipFill>
            <a:blip r:embed="rId23">
              <a:alphaModFix/>
            </a:blip>
            <a:stretch>
              <a:fillRect/>
            </a:stretch>
          </p:blipFill>
          <p:spPr>
            <a:xfrm>
              <a:off x="954400" y="1597925"/>
              <a:ext cx="293375" cy="3512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4" name="Google Shape;84;p13"/>
          <p:cNvSpPr/>
          <p:nvPr/>
        </p:nvSpPr>
        <p:spPr>
          <a:xfrm>
            <a:off x="3990825" y="2832800"/>
            <a:ext cx="2790900" cy="3211800"/>
          </a:xfrm>
          <a:prstGeom prst="roundRect">
            <a:avLst>
              <a:gd fmla="val 18596" name="adj"/>
            </a:avLst>
          </a:prstGeom>
          <a:solidFill>
            <a:schemeClr val="lt2"/>
          </a:solidFill>
          <a:ln cap="flat" cmpd="sng" w="76200">
            <a:solidFill>
              <a:srgbClr val="22425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4143225" y="3008175"/>
            <a:ext cx="2486100" cy="2860800"/>
          </a:xfrm>
          <a:prstGeom prst="roundRect">
            <a:avLst>
              <a:gd fmla="val 14939" name="adj"/>
            </a:avLst>
          </a:prstGeom>
          <a:noFill/>
          <a:ln cap="flat" cmpd="sng" w="19050">
            <a:solidFill>
              <a:srgbClr val="224254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6" name="Google Shape;86;p13"/>
          <p:cNvCxnSpPr/>
          <p:nvPr/>
        </p:nvCxnSpPr>
        <p:spPr>
          <a:xfrm>
            <a:off x="4333775" y="3405200"/>
            <a:ext cx="21240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4333775" y="3718846"/>
            <a:ext cx="21240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4333775" y="4032493"/>
            <a:ext cx="21240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3"/>
          <p:cNvCxnSpPr/>
          <p:nvPr/>
        </p:nvCxnSpPr>
        <p:spPr>
          <a:xfrm>
            <a:off x="4333775" y="4346139"/>
            <a:ext cx="21240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Google Shape;90;p13"/>
          <p:cNvCxnSpPr/>
          <p:nvPr/>
        </p:nvCxnSpPr>
        <p:spPr>
          <a:xfrm>
            <a:off x="4333775" y="4659786"/>
            <a:ext cx="21240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3"/>
          <p:cNvCxnSpPr/>
          <p:nvPr/>
        </p:nvCxnSpPr>
        <p:spPr>
          <a:xfrm>
            <a:off x="4333775" y="4973432"/>
            <a:ext cx="16527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3"/>
          <p:cNvCxnSpPr/>
          <p:nvPr/>
        </p:nvCxnSpPr>
        <p:spPr>
          <a:xfrm>
            <a:off x="4333775" y="5287079"/>
            <a:ext cx="14763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" name="Google Shape;93;p13"/>
          <p:cNvCxnSpPr/>
          <p:nvPr/>
        </p:nvCxnSpPr>
        <p:spPr>
          <a:xfrm>
            <a:off x="4333775" y="5600725"/>
            <a:ext cx="14715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94" name="Google Shape;94;p1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5646275" y="4897275"/>
            <a:ext cx="1250400" cy="149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3"/>
          <p:cNvSpPr txBox="1"/>
          <p:nvPr/>
        </p:nvSpPr>
        <p:spPr>
          <a:xfrm>
            <a:off x="4324262" y="3238500"/>
            <a:ext cx="21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rPr>
              <a:t>Make a Snowman</a:t>
            </a:r>
            <a:endParaRPr sz="1200">
              <a:solidFill>
                <a:srgbClr val="172C3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324262" y="3552962"/>
            <a:ext cx="21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rPr>
              <a:t>Donate to Toys for Tots</a:t>
            </a:r>
            <a:endParaRPr sz="1200">
              <a:solidFill>
                <a:srgbClr val="172C3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324262" y="3867425"/>
            <a:ext cx="21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rPr>
              <a:t>Wrap Gifts</a:t>
            </a:r>
            <a:endParaRPr sz="1200">
              <a:solidFill>
                <a:srgbClr val="172C3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324262" y="4181887"/>
            <a:ext cx="21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rPr>
              <a:t>Have a Fondue Night</a:t>
            </a:r>
            <a:endParaRPr sz="1200">
              <a:solidFill>
                <a:srgbClr val="172C3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324262" y="4496350"/>
            <a:ext cx="21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rPr>
              <a:t>Look at Christmas Lights</a:t>
            </a:r>
            <a:endParaRPr sz="1200">
              <a:solidFill>
                <a:srgbClr val="172C3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324262" y="4810812"/>
            <a:ext cx="21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rPr>
              <a:t>Watch “Elf”</a:t>
            </a:r>
            <a:endParaRPr sz="1200">
              <a:solidFill>
                <a:srgbClr val="172C3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324262" y="5125275"/>
            <a:ext cx="21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rPr>
              <a:t>Get Matching PJS</a:t>
            </a:r>
            <a:endParaRPr sz="1200">
              <a:solidFill>
                <a:srgbClr val="172C3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324262" y="5439737"/>
            <a:ext cx="21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rPr>
              <a:t>Make Reindeer Food</a:t>
            </a:r>
            <a:endParaRPr sz="1200">
              <a:solidFill>
                <a:srgbClr val="172C3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731378" y="2832800"/>
            <a:ext cx="2790900" cy="3211800"/>
          </a:xfrm>
          <a:prstGeom prst="roundRect">
            <a:avLst>
              <a:gd fmla="val 18596" name="adj"/>
            </a:avLst>
          </a:prstGeom>
          <a:solidFill>
            <a:schemeClr val="lt2"/>
          </a:solidFill>
          <a:ln cap="flat" cmpd="sng" w="76200">
            <a:solidFill>
              <a:srgbClr val="22425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3"/>
          <p:cNvSpPr/>
          <p:nvPr/>
        </p:nvSpPr>
        <p:spPr>
          <a:xfrm>
            <a:off x="883778" y="3008175"/>
            <a:ext cx="2486100" cy="2860800"/>
          </a:xfrm>
          <a:prstGeom prst="roundRect">
            <a:avLst>
              <a:gd fmla="val 14939" name="adj"/>
            </a:avLst>
          </a:prstGeom>
          <a:noFill/>
          <a:ln cap="flat" cmpd="sng" w="19050">
            <a:solidFill>
              <a:srgbClr val="224254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5" name="Google Shape;105;p13"/>
          <p:cNvCxnSpPr/>
          <p:nvPr/>
        </p:nvCxnSpPr>
        <p:spPr>
          <a:xfrm>
            <a:off x="1074328" y="3405200"/>
            <a:ext cx="21240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3"/>
          <p:cNvCxnSpPr/>
          <p:nvPr/>
        </p:nvCxnSpPr>
        <p:spPr>
          <a:xfrm>
            <a:off x="1074328" y="3718846"/>
            <a:ext cx="21240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3"/>
          <p:cNvCxnSpPr/>
          <p:nvPr/>
        </p:nvCxnSpPr>
        <p:spPr>
          <a:xfrm>
            <a:off x="1074328" y="4032493"/>
            <a:ext cx="21240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13"/>
          <p:cNvCxnSpPr/>
          <p:nvPr/>
        </p:nvCxnSpPr>
        <p:spPr>
          <a:xfrm>
            <a:off x="1074328" y="4346139"/>
            <a:ext cx="21240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9" name="Google Shape;109;p13"/>
          <p:cNvCxnSpPr/>
          <p:nvPr/>
        </p:nvCxnSpPr>
        <p:spPr>
          <a:xfrm>
            <a:off x="1074328" y="4659786"/>
            <a:ext cx="21240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Google Shape;110;p13"/>
          <p:cNvCxnSpPr/>
          <p:nvPr/>
        </p:nvCxnSpPr>
        <p:spPr>
          <a:xfrm>
            <a:off x="1074328" y="4973432"/>
            <a:ext cx="16527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1" name="Google Shape;111;p13"/>
          <p:cNvCxnSpPr/>
          <p:nvPr/>
        </p:nvCxnSpPr>
        <p:spPr>
          <a:xfrm>
            <a:off x="1074328" y="5287079"/>
            <a:ext cx="14763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2" name="Google Shape;112;p13"/>
          <p:cNvCxnSpPr/>
          <p:nvPr/>
        </p:nvCxnSpPr>
        <p:spPr>
          <a:xfrm>
            <a:off x="1074328" y="5600725"/>
            <a:ext cx="14715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3" name="Google Shape;113;p13"/>
          <p:cNvSpPr txBox="1"/>
          <p:nvPr/>
        </p:nvSpPr>
        <p:spPr>
          <a:xfrm>
            <a:off x="1064815" y="3238500"/>
            <a:ext cx="21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rPr>
              <a:t>Drink Hot Cocoa</a:t>
            </a:r>
            <a:endParaRPr sz="1200">
              <a:solidFill>
                <a:srgbClr val="172C3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1064815" y="3552962"/>
            <a:ext cx="21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rPr>
              <a:t>Give a Secret Santa Gift</a:t>
            </a:r>
            <a:endParaRPr sz="1200">
              <a:solidFill>
                <a:srgbClr val="172C3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1064815" y="3867425"/>
            <a:ext cx="21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rPr>
              <a:t>Deliver Treats to a Neighbor</a:t>
            </a:r>
            <a:endParaRPr sz="1200">
              <a:solidFill>
                <a:srgbClr val="172C3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1064815" y="4181887"/>
            <a:ext cx="21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rPr>
              <a:t>Write a Letter to Santa</a:t>
            </a:r>
            <a:endParaRPr sz="1200">
              <a:solidFill>
                <a:srgbClr val="172C3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1064815" y="4496350"/>
            <a:ext cx="21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rPr>
              <a:t>Do a Good Deed for Someone</a:t>
            </a:r>
            <a:endParaRPr sz="1200">
              <a:solidFill>
                <a:srgbClr val="172C3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1064815" y="4810812"/>
            <a:ext cx="21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rPr>
              <a:t>Read a Christmas Story</a:t>
            </a:r>
            <a:endParaRPr sz="1200">
              <a:solidFill>
                <a:srgbClr val="172C3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1064815" y="5125275"/>
            <a:ext cx="21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rPr>
              <a:t>Sit on Santa’s Lap</a:t>
            </a:r>
            <a:endParaRPr sz="1200">
              <a:solidFill>
                <a:srgbClr val="172C3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1064815" y="5439737"/>
            <a:ext cx="21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rPr>
              <a:t>Pay it Forward</a:t>
            </a:r>
            <a:endParaRPr sz="1200">
              <a:solidFill>
                <a:srgbClr val="172C3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121" name="Google Shape;121;p1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2560153" y="4791950"/>
            <a:ext cx="1000520" cy="14987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2" name="Google Shape;122;p13"/>
          <p:cNvGrpSpPr/>
          <p:nvPr/>
        </p:nvGrpSpPr>
        <p:grpSpPr>
          <a:xfrm>
            <a:off x="720425" y="6480875"/>
            <a:ext cx="2790900" cy="3211800"/>
            <a:chOff x="-2950300" y="6480875"/>
            <a:chExt cx="2790900" cy="3211800"/>
          </a:xfrm>
        </p:grpSpPr>
        <p:sp>
          <p:nvSpPr>
            <p:cNvPr id="123" name="Google Shape;123;p13"/>
            <p:cNvSpPr/>
            <p:nvPr/>
          </p:nvSpPr>
          <p:spPr>
            <a:xfrm>
              <a:off x="-2950300" y="6480875"/>
              <a:ext cx="2790900" cy="3211800"/>
            </a:xfrm>
            <a:prstGeom prst="roundRect">
              <a:avLst>
                <a:gd fmla="val 18596" name="adj"/>
              </a:avLst>
            </a:prstGeom>
            <a:solidFill>
              <a:schemeClr val="lt2"/>
            </a:solidFill>
            <a:ln cap="flat" cmpd="sng" w="76200">
              <a:solidFill>
                <a:srgbClr val="22425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-2797900" y="6656250"/>
              <a:ext cx="2486100" cy="2860800"/>
            </a:xfrm>
            <a:prstGeom prst="roundRect">
              <a:avLst>
                <a:gd fmla="val 14939" name="adj"/>
              </a:avLst>
            </a:prstGeom>
            <a:noFill/>
            <a:ln cap="flat" cmpd="sng" w="19050">
              <a:solidFill>
                <a:srgbClr val="224254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5" name="Google Shape;125;p13"/>
            <p:cNvCxnSpPr/>
            <p:nvPr/>
          </p:nvCxnSpPr>
          <p:spPr>
            <a:xfrm>
              <a:off x="-2607350" y="7053275"/>
              <a:ext cx="21240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6" name="Google Shape;126;p13"/>
            <p:cNvCxnSpPr/>
            <p:nvPr/>
          </p:nvCxnSpPr>
          <p:spPr>
            <a:xfrm>
              <a:off x="-2607350" y="7366921"/>
              <a:ext cx="21240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7" name="Google Shape;127;p13"/>
            <p:cNvCxnSpPr/>
            <p:nvPr/>
          </p:nvCxnSpPr>
          <p:spPr>
            <a:xfrm>
              <a:off x="-2607350" y="7680568"/>
              <a:ext cx="21240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" name="Google Shape;128;p13"/>
            <p:cNvCxnSpPr/>
            <p:nvPr/>
          </p:nvCxnSpPr>
          <p:spPr>
            <a:xfrm>
              <a:off x="-2607350" y="7994214"/>
              <a:ext cx="21240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" name="Google Shape;129;p13"/>
            <p:cNvCxnSpPr/>
            <p:nvPr/>
          </p:nvCxnSpPr>
          <p:spPr>
            <a:xfrm>
              <a:off x="-2607350" y="8307861"/>
              <a:ext cx="21240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0" name="Google Shape;130;p13"/>
            <p:cNvCxnSpPr/>
            <p:nvPr/>
          </p:nvCxnSpPr>
          <p:spPr>
            <a:xfrm>
              <a:off x="-2607350" y="8621507"/>
              <a:ext cx="16527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1" name="Google Shape;131;p13"/>
            <p:cNvCxnSpPr/>
            <p:nvPr/>
          </p:nvCxnSpPr>
          <p:spPr>
            <a:xfrm>
              <a:off x="-2607350" y="8935154"/>
              <a:ext cx="14763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-2607350" y="9248800"/>
              <a:ext cx="1471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3" name="Google Shape;133;p13"/>
            <p:cNvSpPr txBox="1"/>
            <p:nvPr/>
          </p:nvSpPr>
          <p:spPr>
            <a:xfrm>
              <a:off x="-2616862" y="6886575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72C38"/>
                  </a:solidFill>
                  <a:latin typeface="Rubik"/>
                  <a:ea typeface="Rubik"/>
                  <a:cs typeface="Rubik"/>
                  <a:sym typeface="Rubik"/>
                </a:rPr>
                <a:t>Make Dinner as a Family</a:t>
              </a:r>
              <a:endParaRPr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-2616862" y="7201038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72C38"/>
                  </a:solidFill>
                  <a:latin typeface="Rubik"/>
                  <a:ea typeface="Rubik"/>
                  <a:cs typeface="Rubik"/>
                  <a:sym typeface="Rubik"/>
                </a:rPr>
                <a:t>Make a Gingerbread House</a:t>
              </a:r>
              <a:endParaRPr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5" name="Google Shape;135;p13"/>
            <p:cNvSpPr txBox="1"/>
            <p:nvPr/>
          </p:nvSpPr>
          <p:spPr>
            <a:xfrm>
              <a:off x="-2616862" y="7515500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72C38"/>
                  </a:solidFill>
                  <a:latin typeface="Rubik"/>
                  <a:ea typeface="Rubik"/>
                  <a:cs typeface="Rubik"/>
                  <a:sym typeface="Rubik"/>
                </a:rPr>
                <a:t>Decorate the Christmas Tree</a:t>
              </a:r>
              <a:endParaRPr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-2616862" y="7829963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72C38"/>
                  </a:solidFill>
                  <a:latin typeface="Rubik"/>
                  <a:ea typeface="Rubik"/>
                  <a:cs typeface="Rubik"/>
                  <a:sym typeface="Rubik"/>
                </a:rPr>
                <a:t>Make Christmas Cards</a:t>
              </a:r>
              <a:endParaRPr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-2616862" y="8144425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72C38"/>
                  </a:solidFill>
                  <a:latin typeface="Rubik"/>
                  <a:ea typeface="Rubik"/>
                  <a:cs typeface="Rubik"/>
                  <a:sym typeface="Rubik"/>
                </a:rPr>
                <a:t>Watch “Home Alone”</a:t>
              </a:r>
              <a:endParaRPr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-2616862" y="8458888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72C38"/>
                  </a:solidFill>
                  <a:latin typeface="Rubik"/>
                  <a:ea typeface="Rubik"/>
                  <a:cs typeface="Rubik"/>
                  <a:sym typeface="Rubik"/>
                </a:rPr>
                <a:t>Make an Ornament</a:t>
              </a:r>
              <a:endParaRPr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-2616862" y="8773350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72C38"/>
                  </a:solidFill>
                  <a:latin typeface="Rubik"/>
                  <a:ea typeface="Rubik"/>
                  <a:cs typeface="Rubik"/>
                  <a:sym typeface="Rubik"/>
                </a:rPr>
                <a:t>Make Cupcakes</a:t>
              </a:r>
              <a:endParaRPr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-2616862" y="9087813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72C38"/>
                  </a:solidFill>
                  <a:latin typeface="Rubik"/>
                  <a:ea typeface="Rubik"/>
                  <a:cs typeface="Rubik"/>
                  <a:sym typeface="Rubik"/>
                </a:rPr>
                <a:t>Go Shopping</a:t>
              </a:r>
              <a:endParaRPr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pic>
        <p:nvPicPr>
          <p:cNvPr id="141" name="Google Shape;141;p13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2304800" y="8458975"/>
            <a:ext cx="1352550" cy="16688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2" name="Google Shape;142;p13"/>
          <p:cNvGrpSpPr/>
          <p:nvPr/>
        </p:nvGrpSpPr>
        <p:grpSpPr>
          <a:xfrm>
            <a:off x="4000325" y="6480875"/>
            <a:ext cx="2790900" cy="3211800"/>
            <a:chOff x="-2950300" y="6480875"/>
            <a:chExt cx="2790900" cy="3211800"/>
          </a:xfrm>
        </p:grpSpPr>
        <p:sp>
          <p:nvSpPr>
            <p:cNvPr id="143" name="Google Shape;143;p13"/>
            <p:cNvSpPr/>
            <p:nvPr/>
          </p:nvSpPr>
          <p:spPr>
            <a:xfrm>
              <a:off x="-2950300" y="6480875"/>
              <a:ext cx="2790900" cy="3211800"/>
            </a:xfrm>
            <a:prstGeom prst="roundRect">
              <a:avLst>
                <a:gd fmla="val 18596" name="adj"/>
              </a:avLst>
            </a:prstGeom>
            <a:solidFill>
              <a:schemeClr val="lt2"/>
            </a:solidFill>
            <a:ln cap="flat" cmpd="sng" w="76200">
              <a:solidFill>
                <a:srgbClr val="22425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-2797900" y="6656250"/>
              <a:ext cx="2486100" cy="2860800"/>
            </a:xfrm>
            <a:prstGeom prst="roundRect">
              <a:avLst>
                <a:gd fmla="val 14939" name="adj"/>
              </a:avLst>
            </a:prstGeom>
            <a:noFill/>
            <a:ln cap="flat" cmpd="sng" w="19050">
              <a:solidFill>
                <a:srgbClr val="224254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5" name="Google Shape;145;p13"/>
            <p:cNvCxnSpPr/>
            <p:nvPr/>
          </p:nvCxnSpPr>
          <p:spPr>
            <a:xfrm>
              <a:off x="-2607350" y="7053275"/>
              <a:ext cx="21240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6" name="Google Shape;146;p13"/>
            <p:cNvCxnSpPr/>
            <p:nvPr/>
          </p:nvCxnSpPr>
          <p:spPr>
            <a:xfrm>
              <a:off x="-2607350" y="7366921"/>
              <a:ext cx="21240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7" name="Google Shape;147;p13"/>
            <p:cNvCxnSpPr/>
            <p:nvPr/>
          </p:nvCxnSpPr>
          <p:spPr>
            <a:xfrm>
              <a:off x="-2607350" y="7680568"/>
              <a:ext cx="21240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8" name="Google Shape;148;p13"/>
            <p:cNvCxnSpPr/>
            <p:nvPr/>
          </p:nvCxnSpPr>
          <p:spPr>
            <a:xfrm>
              <a:off x="-2607350" y="7994214"/>
              <a:ext cx="21240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9" name="Google Shape;149;p13"/>
            <p:cNvCxnSpPr/>
            <p:nvPr/>
          </p:nvCxnSpPr>
          <p:spPr>
            <a:xfrm>
              <a:off x="-2607350" y="8307861"/>
              <a:ext cx="21240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0" name="Google Shape;150;p13"/>
            <p:cNvCxnSpPr/>
            <p:nvPr/>
          </p:nvCxnSpPr>
          <p:spPr>
            <a:xfrm>
              <a:off x="-2607350" y="8621507"/>
              <a:ext cx="16527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1" name="Google Shape;151;p13"/>
            <p:cNvCxnSpPr/>
            <p:nvPr/>
          </p:nvCxnSpPr>
          <p:spPr>
            <a:xfrm>
              <a:off x="-2607350" y="8935154"/>
              <a:ext cx="14763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2" name="Google Shape;152;p13"/>
            <p:cNvCxnSpPr/>
            <p:nvPr/>
          </p:nvCxnSpPr>
          <p:spPr>
            <a:xfrm>
              <a:off x="-2607350" y="9248800"/>
              <a:ext cx="14715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3" name="Google Shape;153;p13"/>
            <p:cNvSpPr txBox="1"/>
            <p:nvPr/>
          </p:nvSpPr>
          <p:spPr>
            <a:xfrm>
              <a:off x="-2616862" y="6886575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72C38"/>
                  </a:solidFill>
                  <a:latin typeface="Rubik"/>
                  <a:ea typeface="Rubik"/>
                  <a:cs typeface="Rubik"/>
                  <a:sym typeface="Rubik"/>
                </a:rPr>
                <a:t>Do a Good Deed for Someone</a:t>
              </a:r>
              <a:endParaRPr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54" name="Google Shape;154;p13"/>
            <p:cNvSpPr txBox="1"/>
            <p:nvPr/>
          </p:nvSpPr>
          <p:spPr>
            <a:xfrm>
              <a:off x="-2616862" y="7201038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72C38"/>
                  </a:solidFill>
                  <a:latin typeface="Rubik"/>
                  <a:ea typeface="Rubik"/>
                  <a:cs typeface="Rubik"/>
                  <a:sym typeface="Rubik"/>
                </a:rPr>
                <a:t>Write a Letter to Santa</a:t>
              </a:r>
              <a:endParaRPr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55" name="Google Shape;155;p13"/>
            <p:cNvSpPr txBox="1"/>
            <p:nvPr/>
          </p:nvSpPr>
          <p:spPr>
            <a:xfrm>
              <a:off x="-2616862" y="7515500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72C38"/>
                  </a:solidFill>
                  <a:latin typeface="Rubik"/>
                  <a:ea typeface="Rubik"/>
                  <a:cs typeface="Rubik"/>
                  <a:sym typeface="Rubik"/>
                </a:rPr>
                <a:t>Deliver Treats to a Neighbor</a:t>
              </a:r>
              <a:endParaRPr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56" name="Google Shape;156;p13"/>
            <p:cNvSpPr txBox="1"/>
            <p:nvPr/>
          </p:nvSpPr>
          <p:spPr>
            <a:xfrm>
              <a:off x="-2616862" y="7829963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72C38"/>
                  </a:solidFill>
                  <a:latin typeface="Rubik"/>
                  <a:ea typeface="Rubik"/>
                  <a:cs typeface="Rubik"/>
                  <a:sym typeface="Rubik"/>
                </a:rPr>
                <a:t>Have a Fondue Night</a:t>
              </a:r>
              <a:endParaRPr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57" name="Google Shape;157;p13"/>
            <p:cNvSpPr txBox="1"/>
            <p:nvPr/>
          </p:nvSpPr>
          <p:spPr>
            <a:xfrm>
              <a:off x="-2616862" y="8144425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72C38"/>
                  </a:solidFill>
                  <a:latin typeface="Rubik"/>
                  <a:ea typeface="Rubik"/>
                  <a:cs typeface="Rubik"/>
                  <a:sym typeface="Rubik"/>
                </a:rPr>
                <a:t>Make a Gingerbread House</a:t>
              </a:r>
              <a:endParaRPr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58" name="Google Shape;158;p13"/>
            <p:cNvSpPr txBox="1"/>
            <p:nvPr/>
          </p:nvSpPr>
          <p:spPr>
            <a:xfrm>
              <a:off x="-2616862" y="8458888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72C38"/>
                  </a:solidFill>
                  <a:latin typeface="Rubik"/>
                  <a:ea typeface="Rubik"/>
                  <a:cs typeface="Rubik"/>
                  <a:sym typeface="Rubik"/>
                </a:rPr>
                <a:t>Donate to Toys for Tots</a:t>
              </a:r>
              <a:endParaRPr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59" name="Google Shape;159;p13"/>
            <p:cNvSpPr txBox="1"/>
            <p:nvPr/>
          </p:nvSpPr>
          <p:spPr>
            <a:xfrm>
              <a:off x="-2616862" y="8773350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72C38"/>
                  </a:solidFill>
                  <a:latin typeface="Rubik"/>
                  <a:ea typeface="Rubik"/>
                  <a:cs typeface="Rubik"/>
                  <a:sym typeface="Rubik"/>
                </a:rPr>
                <a:t>Drink Hot Cocoa</a:t>
              </a:r>
              <a:endParaRPr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60" name="Google Shape;160;p13"/>
            <p:cNvSpPr txBox="1"/>
            <p:nvPr/>
          </p:nvSpPr>
          <p:spPr>
            <a:xfrm>
              <a:off x="-2616862" y="9087813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72C38"/>
                  </a:solidFill>
                  <a:latin typeface="Rubik"/>
                  <a:ea typeface="Rubik"/>
                  <a:cs typeface="Rubik"/>
                  <a:sym typeface="Rubik"/>
                </a:rPr>
                <a:t>Make an Ornament</a:t>
              </a:r>
              <a:endParaRPr sz="1200">
                <a:solidFill>
                  <a:srgbClr val="172C3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pic>
        <p:nvPicPr>
          <p:cNvPr id="161" name="Google Shape;161;p13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5892812" y="8399025"/>
            <a:ext cx="1152623" cy="144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