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obster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422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130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422"/>
        <p:guide pos="340"/>
        <p:guide pos="130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bster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692000"/>
            <a:chOff x="0" y="0"/>
            <a:chExt cx="7560000" cy="10692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3553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1" y="1"/>
              <a:ext cx="7559577" cy="106919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7" name="Google Shape;57;p13"/>
          <p:cNvSpPr/>
          <p:nvPr/>
        </p:nvSpPr>
        <p:spPr>
          <a:xfrm>
            <a:off x="556450" y="2080100"/>
            <a:ext cx="6463500" cy="8028900"/>
          </a:xfrm>
          <a:prstGeom prst="roundRect">
            <a:avLst>
              <a:gd fmla="val 14144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203" y="0"/>
            <a:ext cx="1936825" cy="2305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174425" y="185455"/>
            <a:ext cx="7205200" cy="10327749"/>
            <a:chOff x="174425" y="185455"/>
            <a:chExt cx="7205200" cy="10327749"/>
          </a:xfrm>
        </p:grpSpPr>
        <p:pic>
          <p:nvPicPr>
            <p:cNvPr id="60" name="Google Shape;6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74425" y="9446579"/>
              <a:ext cx="1070875" cy="106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flipH="1">
              <a:off x="6308750" y="9446579"/>
              <a:ext cx="1070875" cy="1066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10800000">
              <a:off x="6308750" y="185455"/>
              <a:ext cx="1070875" cy="10666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3" name="Google Shape;63;p13"/>
          <p:cNvGrpSpPr/>
          <p:nvPr/>
        </p:nvGrpSpPr>
        <p:grpSpPr>
          <a:xfrm>
            <a:off x="3630676" y="341118"/>
            <a:ext cx="3974228" cy="1539300"/>
            <a:chOff x="3630676" y="341118"/>
            <a:chExt cx="3974228" cy="15393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3670404" y="341118"/>
              <a:ext cx="3934500" cy="153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5000">
                  <a:solidFill>
                    <a:srgbClr val="E30613"/>
                  </a:solidFill>
                  <a:latin typeface="Lobster"/>
                  <a:ea typeface="Lobster"/>
                  <a:cs typeface="Lobster"/>
                  <a:sym typeface="Lobster"/>
                </a:rPr>
                <a:t>Merry</a:t>
              </a:r>
              <a:endParaRPr sz="5000">
                <a:solidFill>
                  <a:srgbClr val="E30613"/>
                </a:solidFill>
                <a:latin typeface="Lobster"/>
                <a:ea typeface="Lobster"/>
                <a:cs typeface="Lobster"/>
                <a:sym typeface="Lobster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5000">
                  <a:solidFill>
                    <a:srgbClr val="E30613"/>
                  </a:solidFill>
                  <a:latin typeface="Lobster"/>
                  <a:ea typeface="Lobster"/>
                  <a:cs typeface="Lobster"/>
                  <a:sym typeface="Lobster"/>
                </a:rPr>
                <a:t>Christmas</a:t>
              </a:r>
              <a:endParaRPr sz="5000">
                <a:solidFill>
                  <a:srgbClr val="E30613"/>
                </a:solidFill>
                <a:latin typeface="Lobster"/>
                <a:ea typeface="Lobster"/>
                <a:cs typeface="Lobster"/>
                <a:sym typeface="Lobster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3630676" y="341118"/>
              <a:ext cx="3934500" cy="153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5000">
                  <a:solidFill>
                    <a:schemeClr val="lt1"/>
                  </a:solidFill>
                  <a:latin typeface="Lobster"/>
                  <a:ea typeface="Lobster"/>
                  <a:cs typeface="Lobster"/>
                  <a:sym typeface="Lobster"/>
                </a:rPr>
                <a:t>Merry</a:t>
              </a:r>
              <a:endParaRPr sz="50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5000">
                  <a:solidFill>
                    <a:schemeClr val="lt1"/>
                  </a:solidFill>
                  <a:latin typeface="Lobster"/>
                  <a:ea typeface="Lobster"/>
                  <a:cs typeface="Lobster"/>
                  <a:sym typeface="Lobster"/>
                </a:rPr>
                <a:t>Christmas</a:t>
              </a:r>
              <a:endParaRPr sz="50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