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Kalnia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Kalnia-regular.fntdata"/><Relationship Id="rId7" Type="http://schemas.openxmlformats.org/officeDocument/2006/relationships/font" Target="fonts/Kalni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88752" y="475750"/>
            <a:ext cx="41907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rPr>
              <a:t>CHORE CHECKLIST</a:t>
            </a:r>
            <a:endParaRPr sz="3200"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55" name="Google Shape;55;p13"/>
          <p:cNvGrpSpPr/>
          <p:nvPr/>
        </p:nvGrpSpPr>
        <p:grpSpPr>
          <a:xfrm>
            <a:off x="4760779" y="551950"/>
            <a:ext cx="2296396" cy="306733"/>
            <a:chOff x="4760779" y="551950"/>
            <a:chExt cx="2296396" cy="306733"/>
          </a:xfrm>
        </p:grpSpPr>
        <p:sp>
          <p:nvSpPr>
            <p:cNvPr id="56" name="Google Shape;56;p13"/>
            <p:cNvSpPr txBox="1"/>
            <p:nvPr/>
          </p:nvSpPr>
          <p:spPr>
            <a:xfrm>
              <a:off x="4760779" y="551950"/>
              <a:ext cx="22926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dk1"/>
                  </a:solidFill>
                  <a:latin typeface="Kalnia"/>
                  <a:ea typeface="Kalnia"/>
                  <a:cs typeface="Kalnia"/>
                  <a:sym typeface="Kalnia"/>
                </a:rPr>
                <a:t>Date:</a:t>
              </a:r>
              <a:endParaRPr sz="17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cxnSp>
          <p:nvCxnSpPr>
            <p:cNvPr id="57" name="Google Shape;57;p13"/>
            <p:cNvCxnSpPr/>
            <p:nvPr/>
          </p:nvCxnSpPr>
          <p:spPr>
            <a:xfrm>
              <a:off x="4793075" y="858683"/>
              <a:ext cx="22641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58" name="Google Shape;58;p13"/>
          <p:cNvSpPr txBox="1"/>
          <p:nvPr/>
        </p:nvSpPr>
        <p:spPr>
          <a:xfrm>
            <a:off x="506500" y="1110500"/>
            <a:ext cx="2742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rPr>
              <a:t>Daily Chore</a:t>
            </a:r>
            <a:endParaRPr sz="1500"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506500" y="1493900"/>
            <a:ext cx="3521400" cy="367800"/>
          </a:xfrm>
          <a:prstGeom prst="roundRect">
            <a:avLst>
              <a:gd fmla="val 11039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60" name="Google Shape;60;p13"/>
          <p:cNvGrpSpPr/>
          <p:nvPr/>
        </p:nvGrpSpPr>
        <p:grpSpPr>
          <a:xfrm>
            <a:off x="4101629" y="1493900"/>
            <a:ext cx="2951871" cy="367800"/>
            <a:chOff x="4101629" y="1493900"/>
            <a:chExt cx="2951871" cy="367800"/>
          </a:xfrm>
        </p:grpSpPr>
        <p:sp>
          <p:nvSpPr>
            <p:cNvPr id="61" name="Google Shape;61;p13"/>
            <p:cNvSpPr/>
            <p:nvPr/>
          </p:nvSpPr>
          <p:spPr>
            <a:xfrm>
              <a:off x="4101629" y="1493900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4533857" y="1493900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4966086" y="1493900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5398314" y="1493900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5830543" y="1493900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6262771" y="1493900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6695000" y="1493900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grpSp>
        <p:nvGrpSpPr>
          <p:cNvPr id="68" name="Google Shape;68;p13"/>
          <p:cNvGrpSpPr/>
          <p:nvPr/>
        </p:nvGrpSpPr>
        <p:grpSpPr>
          <a:xfrm>
            <a:off x="4101629" y="1047225"/>
            <a:ext cx="2951871" cy="367800"/>
            <a:chOff x="4101629" y="1047225"/>
            <a:chExt cx="2951871" cy="367800"/>
          </a:xfrm>
        </p:grpSpPr>
        <p:sp>
          <p:nvSpPr>
            <p:cNvPr id="69" name="Google Shape;69;p13"/>
            <p:cNvSpPr/>
            <p:nvPr/>
          </p:nvSpPr>
          <p:spPr>
            <a:xfrm>
              <a:off x="4101629" y="1047225"/>
              <a:ext cx="358500" cy="367800"/>
            </a:xfrm>
            <a:prstGeom prst="roundRect">
              <a:avLst>
                <a:gd fmla="val 11039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Kalnia"/>
                  <a:ea typeface="Kalnia"/>
                  <a:cs typeface="Kalnia"/>
                  <a:sym typeface="Kalnia"/>
                </a:rPr>
                <a:t>M</a:t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4533857" y="1047225"/>
              <a:ext cx="358500" cy="367800"/>
            </a:xfrm>
            <a:prstGeom prst="roundRect">
              <a:avLst>
                <a:gd fmla="val 11039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Kalnia"/>
                  <a:ea typeface="Kalnia"/>
                  <a:cs typeface="Kalnia"/>
                  <a:sym typeface="Kalnia"/>
                </a:rPr>
                <a:t>T</a:t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4966086" y="1047225"/>
              <a:ext cx="358500" cy="367800"/>
            </a:xfrm>
            <a:prstGeom prst="roundRect">
              <a:avLst>
                <a:gd fmla="val 11039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Kalnia"/>
                  <a:ea typeface="Kalnia"/>
                  <a:cs typeface="Kalnia"/>
                  <a:sym typeface="Kalnia"/>
                </a:rPr>
                <a:t>W</a:t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5398314" y="1047225"/>
              <a:ext cx="358500" cy="367800"/>
            </a:xfrm>
            <a:prstGeom prst="roundRect">
              <a:avLst>
                <a:gd fmla="val 11039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Kalnia"/>
                  <a:ea typeface="Kalnia"/>
                  <a:cs typeface="Kalnia"/>
                  <a:sym typeface="Kalnia"/>
                </a:rPr>
                <a:t>T</a:t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5830543" y="1047225"/>
              <a:ext cx="358500" cy="367800"/>
            </a:xfrm>
            <a:prstGeom prst="roundRect">
              <a:avLst>
                <a:gd fmla="val 11039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Kalnia"/>
                  <a:ea typeface="Kalnia"/>
                  <a:cs typeface="Kalnia"/>
                  <a:sym typeface="Kalnia"/>
                </a:rPr>
                <a:t>F</a:t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6262771" y="1047225"/>
              <a:ext cx="358500" cy="367800"/>
            </a:xfrm>
            <a:prstGeom prst="roundRect">
              <a:avLst>
                <a:gd fmla="val 11039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Kalnia"/>
                  <a:ea typeface="Kalnia"/>
                  <a:cs typeface="Kalnia"/>
                  <a:sym typeface="Kalnia"/>
                </a:rPr>
                <a:t>S</a:t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6695000" y="1047225"/>
              <a:ext cx="358500" cy="367800"/>
            </a:xfrm>
            <a:prstGeom prst="roundRect">
              <a:avLst>
                <a:gd fmla="val 11039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Kalnia"/>
                  <a:ea typeface="Kalnia"/>
                  <a:cs typeface="Kalnia"/>
                  <a:sym typeface="Kalnia"/>
                </a:rPr>
                <a:t>S</a:t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sp>
        <p:nvSpPr>
          <p:cNvPr id="76" name="Google Shape;76;p13"/>
          <p:cNvSpPr/>
          <p:nvPr/>
        </p:nvSpPr>
        <p:spPr>
          <a:xfrm>
            <a:off x="506500" y="1923961"/>
            <a:ext cx="3521400" cy="367800"/>
          </a:xfrm>
          <a:prstGeom prst="roundRect">
            <a:avLst>
              <a:gd fmla="val 11039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77" name="Google Shape;77;p13"/>
          <p:cNvGrpSpPr/>
          <p:nvPr/>
        </p:nvGrpSpPr>
        <p:grpSpPr>
          <a:xfrm>
            <a:off x="4101629" y="1923961"/>
            <a:ext cx="2951871" cy="367800"/>
            <a:chOff x="4101629" y="1923961"/>
            <a:chExt cx="2951871" cy="367800"/>
          </a:xfrm>
        </p:grpSpPr>
        <p:sp>
          <p:nvSpPr>
            <p:cNvPr id="78" name="Google Shape;78;p13"/>
            <p:cNvSpPr/>
            <p:nvPr/>
          </p:nvSpPr>
          <p:spPr>
            <a:xfrm>
              <a:off x="4101629" y="1923961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4533857" y="1923961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80" name="Google Shape;80;p13"/>
            <p:cNvSpPr/>
            <p:nvPr/>
          </p:nvSpPr>
          <p:spPr>
            <a:xfrm>
              <a:off x="4966086" y="1923961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81" name="Google Shape;81;p13"/>
            <p:cNvSpPr/>
            <p:nvPr/>
          </p:nvSpPr>
          <p:spPr>
            <a:xfrm>
              <a:off x="5398314" y="1923961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82" name="Google Shape;82;p13"/>
            <p:cNvSpPr/>
            <p:nvPr/>
          </p:nvSpPr>
          <p:spPr>
            <a:xfrm>
              <a:off x="5830543" y="1923961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83" name="Google Shape;83;p13"/>
            <p:cNvSpPr/>
            <p:nvPr/>
          </p:nvSpPr>
          <p:spPr>
            <a:xfrm>
              <a:off x="6262771" y="1923961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84" name="Google Shape;84;p13"/>
            <p:cNvSpPr/>
            <p:nvPr/>
          </p:nvSpPr>
          <p:spPr>
            <a:xfrm>
              <a:off x="6695000" y="1923961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sp>
        <p:nvSpPr>
          <p:cNvPr id="85" name="Google Shape;85;p13"/>
          <p:cNvSpPr/>
          <p:nvPr/>
        </p:nvSpPr>
        <p:spPr>
          <a:xfrm>
            <a:off x="506500" y="2354022"/>
            <a:ext cx="3521400" cy="367800"/>
          </a:xfrm>
          <a:prstGeom prst="roundRect">
            <a:avLst>
              <a:gd fmla="val 11039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86" name="Google Shape;86;p13"/>
          <p:cNvGrpSpPr/>
          <p:nvPr/>
        </p:nvGrpSpPr>
        <p:grpSpPr>
          <a:xfrm>
            <a:off x="4101629" y="2354022"/>
            <a:ext cx="2951871" cy="367800"/>
            <a:chOff x="4101629" y="2354022"/>
            <a:chExt cx="2951871" cy="367800"/>
          </a:xfrm>
        </p:grpSpPr>
        <p:sp>
          <p:nvSpPr>
            <p:cNvPr id="87" name="Google Shape;87;p13"/>
            <p:cNvSpPr/>
            <p:nvPr/>
          </p:nvSpPr>
          <p:spPr>
            <a:xfrm>
              <a:off x="4101629" y="2354022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88" name="Google Shape;88;p13"/>
            <p:cNvSpPr/>
            <p:nvPr/>
          </p:nvSpPr>
          <p:spPr>
            <a:xfrm>
              <a:off x="4533857" y="2354022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89" name="Google Shape;89;p13"/>
            <p:cNvSpPr/>
            <p:nvPr/>
          </p:nvSpPr>
          <p:spPr>
            <a:xfrm>
              <a:off x="4966086" y="2354022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90" name="Google Shape;90;p13"/>
            <p:cNvSpPr/>
            <p:nvPr/>
          </p:nvSpPr>
          <p:spPr>
            <a:xfrm>
              <a:off x="5398314" y="2354022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91" name="Google Shape;91;p13"/>
            <p:cNvSpPr/>
            <p:nvPr/>
          </p:nvSpPr>
          <p:spPr>
            <a:xfrm>
              <a:off x="5830543" y="2354022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6262771" y="2354022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6695000" y="2354022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sp>
        <p:nvSpPr>
          <p:cNvPr id="94" name="Google Shape;94;p13"/>
          <p:cNvSpPr/>
          <p:nvPr/>
        </p:nvSpPr>
        <p:spPr>
          <a:xfrm>
            <a:off x="506500" y="2784083"/>
            <a:ext cx="3521400" cy="367800"/>
          </a:xfrm>
          <a:prstGeom prst="roundRect">
            <a:avLst>
              <a:gd fmla="val 11039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95" name="Google Shape;95;p13"/>
          <p:cNvGrpSpPr/>
          <p:nvPr/>
        </p:nvGrpSpPr>
        <p:grpSpPr>
          <a:xfrm>
            <a:off x="4101629" y="2784083"/>
            <a:ext cx="2951871" cy="367800"/>
            <a:chOff x="4101629" y="2784083"/>
            <a:chExt cx="2951871" cy="367800"/>
          </a:xfrm>
        </p:grpSpPr>
        <p:sp>
          <p:nvSpPr>
            <p:cNvPr id="96" name="Google Shape;96;p13"/>
            <p:cNvSpPr/>
            <p:nvPr/>
          </p:nvSpPr>
          <p:spPr>
            <a:xfrm>
              <a:off x="4101629" y="2784083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4533857" y="2784083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98" name="Google Shape;98;p13"/>
            <p:cNvSpPr/>
            <p:nvPr/>
          </p:nvSpPr>
          <p:spPr>
            <a:xfrm>
              <a:off x="4966086" y="2784083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5398314" y="2784083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5830543" y="2784083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01" name="Google Shape;101;p13"/>
            <p:cNvSpPr/>
            <p:nvPr/>
          </p:nvSpPr>
          <p:spPr>
            <a:xfrm>
              <a:off x="6262771" y="2784083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6695000" y="2784083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sp>
        <p:nvSpPr>
          <p:cNvPr id="103" name="Google Shape;103;p13"/>
          <p:cNvSpPr/>
          <p:nvPr/>
        </p:nvSpPr>
        <p:spPr>
          <a:xfrm>
            <a:off x="506500" y="3214144"/>
            <a:ext cx="3521400" cy="367800"/>
          </a:xfrm>
          <a:prstGeom prst="roundRect">
            <a:avLst>
              <a:gd fmla="val 11039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104" name="Google Shape;104;p13"/>
          <p:cNvGrpSpPr/>
          <p:nvPr/>
        </p:nvGrpSpPr>
        <p:grpSpPr>
          <a:xfrm>
            <a:off x="4101629" y="3214144"/>
            <a:ext cx="2951871" cy="367800"/>
            <a:chOff x="4101629" y="3214144"/>
            <a:chExt cx="2951871" cy="367800"/>
          </a:xfrm>
        </p:grpSpPr>
        <p:sp>
          <p:nvSpPr>
            <p:cNvPr id="105" name="Google Shape;105;p13"/>
            <p:cNvSpPr/>
            <p:nvPr/>
          </p:nvSpPr>
          <p:spPr>
            <a:xfrm>
              <a:off x="4101629" y="3214144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06" name="Google Shape;106;p13"/>
            <p:cNvSpPr/>
            <p:nvPr/>
          </p:nvSpPr>
          <p:spPr>
            <a:xfrm>
              <a:off x="4533857" y="3214144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07" name="Google Shape;107;p13"/>
            <p:cNvSpPr/>
            <p:nvPr/>
          </p:nvSpPr>
          <p:spPr>
            <a:xfrm>
              <a:off x="4966086" y="3214144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5398314" y="3214144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09" name="Google Shape;109;p13"/>
            <p:cNvSpPr/>
            <p:nvPr/>
          </p:nvSpPr>
          <p:spPr>
            <a:xfrm>
              <a:off x="5830543" y="3214144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10" name="Google Shape;110;p13"/>
            <p:cNvSpPr/>
            <p:nvPr/>
          </p:nvSpPr>
          <p:spPr>
            <a:xfrm>
              <a:off x="6262771" y="3214144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6695000" y="3214144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sp>
        <p:nvSpPr>
          <p:cNvPr id="112" name="Google Shape;112;p13"/>
          <p:cNvSpPr/>
          <p:nvPr/>
        </p:nvSpPr>
        <p:spPr>
          <a:xfrm>
            <a:off x="506500" y="3644206"/>
            <a:ext cx="3521400" cy="367800"/>
          </a:xfrm>
          <a:prstGeom prst="roundRect">
            <a:avLst>
              <a:gd fmla="val 11039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113" name="Google Shape;113;p13"/>
          <p:cNvGrpSpPr/>
          <p:nvPr/>
        </p:nvGrpSpPr>
        <p:grpSpPr>
          <a:xfrm>
            <a:off x="4101629" y="3644206"/>
            <a:ext cx="2951871" cy="367800"/>
            <a:chOff x="4101629" y="3644206"/>
            <a:chExt cx="2951871" cy="367800"/>
          </a:xfrm>
        </p:grpSpPr>
        <p:sp>
          <p:nvSpPr>
            <p:cNvPr id="114" name="Google Shape;114;p13"/>
            <p:cNvSpPr/>
            <p:nvPr/>
          </p:nvSpPr>
          <p:spPr>
            <a:xfrm>
              <a:off x="4101629" y="3644206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4533857" y="3644206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4966086" y="3644206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17" name="Google Shape;117;p13"/>
            <p:cNvSpPr/>
            <p:nvPr/>
          </p:nvSpPr>
          <p:spPr>
            <a:xfrm>
              <a:off x="5398314" y="3644206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18" name="Google Shape;118;p13"/>
            <p:cNvSpPr/>
            <p:nvPr/>
          </p:nvSpPr>
          <p:spPr>
            <a:xfrm>
              <a:off x="5830543" y="3644206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19" name="Google Shape;119;p13"/>
            <p:cNvSpPr/>
            <p:nvPr/>
          </p:nvSpPr>
          <p:spPr>
            <a:xfrm>
              <a:off x="6262771" y="3644206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20" name="Google Shape;120;p13"/>
            <p:cNvSpPr/>
            <p:nvPr/>
          </p:nvSpPr>
          <p:spPr>
            <a:xfrm>
              <a:off x="6695000" y="3644206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sp>
        <p:nvSpPr>
          <p:cNvPr id="121" name="Google Shape;121;p13"/>
          <p:cNvSpPr/>
          <p:nvPr/>
        </p:nvSpPr>
        <p:spPr>
          <a:xfrm>
            <a:off x="506500" y="4074267"/>
            <a:ext cx="3521400" cy="367800"/>
          </a:xfrm>
          <a:prstGeom prst="roundRect">
            <a:avLst>
              <a:gd fmla="val 11039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122" name="Google Shape;122;p13"/>
          <p:cNvGrpSpPr/>
          <p:nvPr/>
        </p:nvGrpSpPr>
        <p:grpSpPr>
          <a:xfrm>
            <a:off x="4101629" y="4074267"/>
            <a:ext cx="2951871" cy="367800"/>
            <a:chOff x="4101629" y="4074267"/>
            <a:chExt cx="2951871" cy="367800"/>
          </a:xfrm>
        </p:grpSpPr>
        <p:sp>
          <p:nvSpPr>
            <p:cNvPr id="123" name="Google Shape;123;p13"/>
            <p:cNvSpPr/>
            <p:nvPr/>
          </p:nvSpPr>
          <p:spPr>
            <a:xfrm>
              <a:off x="4101629" y="4074267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24" name="Google Shape;124;p13"/>
            <p:cNvSpPr/>
            <p:nvPr/>
          </p:nvSpPr>
          <p:spPr>
            <a:xfrm>
              <a:off x="4533857" y="4074267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4966086" y="4074267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5398314" y="4074267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5830543" y="4074267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6262771" y="4074267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6695000" y="4074267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sp>
        <p:nvSpPr>
          <p:cNvPr id="130" name="Google Shape;130;p13"/>
          <p:cNvSpPr/>
          <p:nvPr/>
        </p:nvSpPr>
        <p:spPr>
          <a:xfrm>
            <a:off x="506500" y="4504328"/>
            <a:ext cx="3521400" cy="367800"/>
          </a:xfrm>
          <a:prstGeom prst="roundRect">
            <a:avLst>
              <a:gd fmla="val 11039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131" name="Google Shape;131;p13"/>
          <p:cNvGrpSpPr/>
          <p:nvPr/>
        </p:nvGrpSpPr>
        <p:grpSpPr>
          <a:xfrm>
            <a:off x="4101629" y="4504328"/>
            <a:ext cx="2951871" cy="367800"/>
            <a:chOff x="4101629" y="4504328"/>
            <a:chExt cx="2951871" cy="367800"/>
          </a:xfrm>
        </p:grpSpPr>
        <p:sp>
          <p:nvSpPr>
            <p:cNvPr id="132" name="Google Shape;132;p13"/>
            <p:cNvSpPr/>
            <p:nvPr/>
          </p:nvSpPr>
          <p:spPr>
            <a:xfrm>
              <a:off x="4101629" y="4504328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4533857" y="4504328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4966086" y="4504328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5398314" y="4504328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36" name="Google Shape;136;p13"/>
            <p:cNvSpPr/>
            <p:nvPr/>
          </p:nvSpPr>
          <p:spPr>
            <a:xfrm>
              <a:off x="5830543" y="4504328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37" name="Google Shape;137;p13"/>
            <p:cNvSpPr/>
            <p:nvPr/>
          </p:nvSpPr>
          <p:spPr>
            <a:xfrm>
              <a:off x="6262771" y="4504328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38" name="Google Shape;138;p13"/>
            <p:cNvSpPr/>
            <p:nvPr/>
          </p:nvSpPr>
          <p:spPr>
            <a:xfrm>
              <a:off x="6695000" y="4504328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sp>
        <p:nvSpPr>
          <p:cNvPr id="139" name="Google Shape;139;p13"/>
          <p:cNvSpPr/>
          <p:nvPr/>
        </p:nvSpPr>
        <p:spPr>
          <a:xfrm>
            <a:off x="506500" y="4934389"/>
            <a:ext cx="3521400" cy="367800"/>
          </a:xfrm>
          <a:prstGeom prst="roundRect">
            <a:avLst>
              <a:gd fmla="val 11039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140" name="Google Shape;140;p13"/>
          <p:cNvGrpSpPr/>
          <p:nvPr/>
        </p:nvGrpSpPr>
        <p:grpSpPr>
          <a:xfrm>
            <a:off x="4101629" y="4934389"/>
            <a:ext cx="2951871" cy="367800"/>
            <a:chOff x="4101629" y="4934389"/>
            <a:chExt cx="2951871" cy="367800"/>
          </a:xfrm>
        </p:grpSpPr>
        <p:sp>
          <p:nvSpPr>
            <p:cNvPr id="141" name="Google Shape;141;p13"/>
            <p:cNvSpPr/>
            <p:nvPr/>
          </p:nvSpPr>
          <p:spPr>
            <a:xfrm>
              <a:off x="4101629" y="4934389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42" name="Google Shape;142;p13"/>
            <p:cNvSpPr/>
            <p:nvPr/>
          </p:nvSpPr>
          <p:spPr>
            <a:xfrm>
              <a:off x="4533857" y="4934389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43" name="Google Shape;143;p13"/>
            <p:cNvSpPr/>
            <p:nvPr/>
          </p:nvSpPr>
          <p:spPr>
            <a:xfrm>
              <a:off x="4966086" y="4934389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44" name="Google Shape;144;p13"/>
            <p:cNvSpPr/>
            <p:nvPr/>
          </p:nvSpPr>
          <p:spPr>
            <a:xfrm>
              <a:off x="5398314" y="4934389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45" name="Google Shape;145;p13"/>
            <p:cNvSpPr/>
            <p:nvPr/>
          </p:nvSpPr>
          <p:spPr>
            <a:xfrm>
              <a:off x="5830543" y="4934389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46" name="Google Shape;146;p13"/>
            <p:cNvSpPr/>
            <p:nvPr/>
          </p:nvSpPr>
          <p:spPr>
            <a:xfrm>
              <a:off x="6262771" y="4934389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47" name="Google Shape;147;p13"/>
            <p:cNvSpPr/>
            <p:nvPr/>
          </p:nvSpPr>
          <p:spPr>
            <a:xfrm>
              <a:off x="6695000" y="4934389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sp>
        <p:nvSpPr>
          <p:cNvPr id="148" name="Google Shape;148;p13"/>
          <p:cNvSpPr/>
          <p:nvPr/>
        </p:nvSpPr>
        <p:spPr>
          <a:xfrm>
            <a:off x="506500" y="5364450"/>
            <a:ext cx="3521400" cy="367800"/>
          </a:xfrm>
          <a:prstGeom prst="roundRect">
            <a:avLst>
              <a:gd fmla="val 11039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149" name="Google Shape;149;p13"/>
          <p:cNvGrpSpPr/>
          <p:nvPr/>
        </p:nvGrpSpPr>
        <p:grpSpPr>
          <a:xfrm>
            <a:off x="4101629" y="5364450"/>
            <a:ext cx="2951871" cy="367800"/>
            <a:chOff x="4101629" y="5364450"/>
            <a:chExt cx="2951871" cy="367800"/>
          </a:xfrm>
        </p:grpSpPr>
        <p:sp>
          <p:nvSpPr>
            <p:cNvPr id="150" name="Google Shape;150;p13"/>
            <p:cNvSpPr/>
            <p:nvPr/>
          </p:nvSpPr>
          <p:spPr>
            <a:xfrm>
              <a:off x="4101629" y="5364450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51" name="Google Shape;151;p13"/>
            <p:cNvSpPr/>
            <p:nvPr/>
          </p:nvSpPr>
          <p:spPr>
            <a:xfrm>
              <a:off x="4533857" y="5364450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52" name="Google Shape;152;p13"/>
            <p:cNvSpPr/>
            <p:nvPr/>
          </p:nvSpPr>
          <p:spPr>
            <a:xfrm>
              <a:off x="4966086" y="5364450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53" name="Google Shape;153;p13"/>
            <p:cNvSpPr/>
            <p:nvPr/>
          </p:nvSpPr>
          <p:spPr>
            <a:xfrm>
              <a:off x="5398314" y="5364450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54" name="Google Shape;154;p13"/>
            <p:cNvSpPr/>
            <p:nvPr/>
          </p:nvSpPr>
          <p:spPr>
            <a:xfrm>
              <a:off x="5830543" y="5364450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55" name="Google Shape;155;p13"/>
            <p:cNvSpPr/>
            <p:nvPr/>
          </p:nvSpPr>
          <p:spPr>
            <a:xfrm>
              <a:off x="6262771" y="5364450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56" name="Google Shape;156;p13"/>
            <p:cNvSpPr/>
            <p:nvPr/>
          </p:nvSpPr>
          <p:spPr>
            <a:xfrm>
              <a:off x="6695000" y="5364450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sp>
        <p:nvSpPr>
          <p:cNvPr id="157" name="Google Shape;157;p13"/>
          <p:cNvSpPr txBox="1"/>
          <p:nvPr/>
        </p:nvSpPr>
        <p:spPr>
          <a:xfrm>
            <a:off x="506500" y="6018200"/>
            <a:ext cx="2742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rPr>
              <a:t>Weekly</a:t>
            </a:r>
            <a:r>
              <a:rPr lang="en" sz="15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rPr>
              <a:t> Chore</a:t>
            </a:r>
            <a:endParaRPr sz="1500"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158" name="Google Shape;158;p13"/>
          <p:cNvGrpSpPr/>
          <p:nvPr/>
        </p:nvGrpSpPr>
        <p:grpSpPr>
          <a:xfrm>
            <a:off x="506500" y="6401600"/>
            <a:ext cx="6547000" cy="367800"/>
            <a:chOff x="506500" y="6401600"/>
            <a:chExt cx="6547000" cy="367800"/>
          </a:xfrm>
        </p:grpSpPr>
        <p:sp>
          <p:nvSpPr>
            <p:cNvPr id="159" name="Google Shape;159;p13"/>
            <p:cNvSpPr/>
            <p:nvPr/>
          </p:nvSpPr>
          <p:spPr>
            <a:xfrm>
              <a:off x="6695000" y="6401600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60" name="Google Shape;160;p13"/>
            <p:cNvSpPr/>
            <p:nvPr/>
          </p:nvSpPr>
          <p:spPr>
            <a:xfrm>
              <a:off x="506500" y="6401600"/>
              <a:ext cx="6114900" cy="367800"/>
            </a:xfrm>
            <a:prstGeom prst="roundRect">
              <a:avLst>
                <a:gd fmla="val 11039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grpSp>
        <p:nvGrpSpPr>
          <p:cNvPr id="161" name="Google Shape;161;p13"/>
          <p:cNvGrpSpPr/>
          <p:nvPr/>
        </p:nvGrpSpPr>
        <p:grpSpPr>
          <a:xfrm>
            <a:off x="506500" y="6829856"/>
            <a:ext cx="6547000" cy="367800"/>
            <a:chOff x="506500" y="6401600"/>
            <a:chExt cx="6547000" cy="367800"/>
          </a:xfrm>
        </p:grpSpPr>
        <p:sp>
          <p:nvSpPr>
            <p:cNvPr id="162" name="Google Shape;162;p13"/>
            <p:cNvSpPr/>
            <p:nvPr/>
          </p:nvSpPr>
          <p:spPr>
            <a:xfrm>
              <a:off x="6695000" y="6401600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63" name="Google Shape;163;p13"/>
            <p:cNvSpPr/>
            <p:nvPr/>
          </p:nvSpPr>
          <p:spPr>
            <a:xfrm>
              <a:off x="506500" y="6401600"/>
              <a:ext cx="6114900" cy="367800"/>
            </a:xfrm>
            <a:prstGeom prst="roundRect">
              <a:avLst>
                <a:gd fmla="val 11039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grpSp>
        <p:nvGrpSpPr>
          <p:cNvPr id="164" name="Google Shape;164;p13"/>
          <p:cNvGrpSpPr/>
          <p:nvPr/>
        </p:nvGrpSpPr>
        <p:grpSpPr>
          <a:xfrm>
            <a:off x="506500" y="7258113"/>
            <a:ext cx="6547000" cy="367800"/>
            <a:chOff x="506500" y="6401600"/>
            <a:chExt cx="6547000" cy="367800"/>
          </a:xfrm>
        </p:grpSpPr>
        <p:sp>
          <p:nvSpPr>
            <p:cNvPr id="165" name="Google Shape;165;p13"/>
            <p:cNvSpPr/>
            <p:nvPr/>
          </p:nvSpPr>
          <p:spPr>
            <a:xfrm>
              <a:off x="6695000" y="6401600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66" name="Google Shape;166;p13"/>
            <p:cNvSpPr/>
            <p:nvPr/>
          </p:nvSpPr>
          <p:spPr>
            <a:xfrm>
              <a:off x="506500" y="6401600"/>
              <a:ext cx="6114900" cy="367800"/>
            </a:xfrm>
            <a:prstGeom prst="roundRect">
              <a:avLst>
                <a:gd fmla="val 11039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grpSp>
        <p:nvGrpSpPr>
          <p:cNvPr id="167" name="Google Shape;167;p13"/>
          <p:cNvGrpSpPr/>
          <p:nvPr/>
        </p:nvGrpSpPr>
        <p:grpSpPr>
          <a:xfrm>
            <a:off x="506500" y="7686369"/>
            <a:ext cx="6547000" cy="367800"/>
            <a:chOff x="506500" y="6401600"/>
            <a:chExt cx="6547000" cy="367800"/>
          </a:xfrm>
        </p:grpSpPr>
        <p:sp>
          <p:nvSpPr>
            <p:cNvPr id="168" name="Google Shape;168;p13"/>
            <p:cNvSpPr/>
            <p:nvPr/>
          </p:nvSpPr>
          <p:spPr>
            <a:xfrm>
              <a:off x="6695000" y="6401600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69" name="Google Shape;169;p13"/>
            <p:cNvSpPr/>
            <p:nvPr/>
          </p:nvSpPr>
          <p:spPr>
            <a:xfrm>
              <a:off x="506500" y="6401600"/>
              <a:ext cx="6114900" cy="367800"/>
            </a:xfrm>
            <a:prstGeom prst="roundRect">
              <a:avLst>
                <a:gd fmla="val 11039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grpSp>
        <p:nvGrpSpPr>
          <p:cNvPr id="170" name="Google Shape;170;p13"/>
          <p:cNvGrpSpPr/>
          <p:nvPr/>
        </p:nvGrpSpPr>
        <p:grpSpPr>
          <a:xfrm>
            <a:off x="506500" y="8114625"/>
            <a:ext cx="6547000" cy="367800"/>
            <a:chOff x="506500" y="6401600"/>
            <a:chExt cx="6547000" cy="367800"/>
          </a:xfrm>
        </p:grpSpPr>
        <p:sp>
          <p:nvSpPr>
            <p:cNvPr id="171" name="Google Shape;171;p13"/>
            <p:cNvSpPr/>
            <p:nvPr/>
          </p:nvSpPr>
          <p:spPr>
            <a:xfrm>
              <a:off x="6695000" y="6401600"/>
              <a:ext cx="358500" cy="367800"/>
            </a:xfrm>
            <a:prstGeom prst="roundRect">
              <a:avLst>
                <a:gd fmla="val 11039" name="adj"/>
              </a:avLst>
            </a:prstGeom>
            <a:solidFill>
              <a:srgbClr val="FCFCF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72" name="Google Shape;172;p13"/>
            <p:cNvSpPr/>
            <p:nvPr/>
          </p:nvSpPr>
          <p:spPr>
            <a:xfrm>
              <a:off x="506500" y="6401600"/>
              <a:ext cx="6114900" cy="367800"/>
            </a:xfrm>
            <a:prstGeom prst="roundRect">
              <a:avLst>
                <a:gd fmla="val 11039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grpSp>
        <p:nvGrpSpPr>
          <p:cNvPr id="173" name="Google Shape;173;p13"/>
          <p:cNvGrpSpPr/>
          <p:nvPr/>
        </p:nvGrpSpPr>
        <p:grpSpPr>
          <a:xfrm>
            <a:off x="506500" y="8725300"/>
            <a:ext cx="6546900" cy="1495200"/>
            <a:chOff x="506500" y="8725300"/>
            <a:chExt cx="6546900" cy="1495200"/>
          </a:xfrm>
        </p:grpSpPr>
        <p:sp>
          <p:nvSpPr>
            <p:cNvPr id="174" name="Google Shape;174;p13"/>
            <p:cNvSpPr txBox="1"/>
            <p:nvPr/>
          </p:nvSpPr>
          <p:spPr>
            <a:xfrm>
              <a:off x="506500" y="8725300"/>
              <a:ext cx="2742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solidFill>
                    <a:schemeClr val="dk1"/>
                  </a:solidFill>
                  <a:latin typeface="Kalnia"/>
                  <a:ea typeface="Kalnia"/>
                  <a:cs typeface="Kalnia"/>
                  <a:sym typeface="Kalnia"/>
                </a:rPr>
                <a:t>One-Time Chore</a:t>
              </a:r>
              <a:endParaRPr sz="15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sp>
          <p:nvSpPr>
            <p:cNvPr id="175" name="Google Shape;175;p13"/>
            <p:cNvSpPr/>
            <p:nvPr/>
          </p:nvSpPr>
          <p:spPr>
            <a:xfrm>
              <a:off x="506500" y="9108700"/>
              <a:ext cx="6546900" cy="1111800"/>
            </a:xfrm>
            <a:prstGeom prst="roundRect">
              <a:avLst>
                <a:gd fmla="val 2865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