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Kalni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Chore-Chart.jpg"/>
          <p:cNvPicPr preferRelativeResize="0"/>
          <p:nvPr/>
        </p:nvPicPr>
        <p:blipFill rotWithShape="1">
          <a:blip r:embed="rId3">
            <a:alphaModFix/>
          </a:blip>
          <a:srcRect b="89" l="89" r="89" t="89"/>
          <a:stretch/>
        </p:blipFill>
        <p:spPr>
          <a:xfrm>
            <a:off x="0" y="0"/>
            <a:ext cx="7560000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544250" y="986702"/>
            <a:ext cx="2732950" cy="432200"/>
            <a:chOff x="544250" y="819925"/>
            <a:chExt cx="2732950" cy="432200"/>
          </a:xfrm>
        </p:grpSpPr>
        <p:sp>
          <p:nvSpPr>
            <p:cNvPr id="56" name="Google Shape;56;p13"/>
            <p:cNvSpPr/>
            <p:nvPr/>
          </p:nvSpPr>
          <p:spPr>
            <a:xfrm>
              <a:off x="590700" y="861225"/>
              <a:ext cx="2686500" cy="390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544250" y="819925"/>
              <a:ext cx="2686500" cy="390900"/>
            </a:xfrm>
            <a:prstGeom prst="roundRect">
              <a:avLst>
                <a:gd fmla="val 16667" name="adj"/>
              </a:avLst>
            </a:prstGeom>
            <a:solidFill>
              <a:srgbClr val="F2E6F4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latin typeface="Kalnia"/>
                  <a:ea typeface="Kalnia"/>
                  <a:cs typeface="Kalnia"/>
                  <a:sym typeface="Kalnia"/>
                </a:rPr>
                <a:t>Name:</a:t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4232100" y="986702"/>
            <a:ext cx="2787879" cy="432200"/>
            <a:chOff x="544253" y="819925"/>
            <a:chExt cx="2732947" cy="432200"/>
          </a:xfrm>
        </p:grpSpPr>
        <p:sp>
          <p:nvSpPr>
            <p:cNvPr id="59" name="Google Shape;59;p13"/>
            <p:cNvSpPr/>
            <p:nvPr/>
          </p:nvSpPr>
          <p:spPr>
            <a:xfrm>
              <a:off x="590700" y="861225"/>
              <a:ext cx="2686500" cy="390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544253" y="819925"/>
              <a:ext cx="2702100" cy="390900"/>
            </a:xfrm>
            <a:prstGeom prst="roundRect">
              <a:avLst>
                <a:gd fmla="val 16667" name="adj"/>
              </a:avLst>
            </a:prstGeom>
            <a:solidFill>
              <a:srgbClr val="F2E6F4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latin typeface="Kalnia"/>
                  <a:ea typeface="Kalnia"/>
                  <a:cs typeface="Kalnia"/>
                  <a:sym typeface="Kalnia"/>
                </a:rPr>
                <a:t>Week of:</a:t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544250" y="1678652"/>
            <a:ext cx="6475526" cy="432200"/>
            <a:chOff x="544250" y="819925"/>
            <a:chExt cx="2732866" cy="432200"/>
          </a:xfrm>
        </p:grpSpPr>
        <p:sp>
          <p:nvSpPr>
            <p:cNvPr id="62" name="Google Shape;62;p13"/>
            <p:cNvSpPr/>
            <p:nvPr/>
          </p:nvSpPr>
          <p:spPr>
            <a:xfrm>
              <a:off x="566016" y="861225"/>
              <a:ext cx="2711100" cy="390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44250" y="819925"/>
              <a:ext cx="2717100" cy="390900"/>
            </a:xfrm>
            <a:prstGeom prst="roundRect">
              <a:avLst>
                <a:gd fmla="val 16667" name="adj"/>
              </a:avLst>
            </a:prstGeom>
            <a:solidFill>
              <a:srgbClr val="FFEDD7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latin typeface="Kalnia"/>
                  <a:ea typeface="Kalnia"/>
                  <a:cs typeface="Kalnia"/>
                  <a:sym typeface="Kalnia"/>
                </a:rPr>
                <a:t>Daily Tasks:</a:t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544250" y="2370602"/>
            <a:ext cx="6440425" cy="354496"/>
            <a:chOff x="544250" y="2203825"/>
            <a:chExt cx="6440425" cy="354496"/>
          </a:xfrm>
        </p:grpSpPr>
        <p:grpSp>
          <p:nvGrpSpPr>
            <p:cNvPr id="65" name="Google Shape;65;p13"/>
            <p:cNvGrpSpPr/>
            <p:nvPr/>
          </p:nvGrpSpPr>
          <p:grpSpPr>
            <a:xfrm>
              <a:off x="544250" y="2203825"/>
              <a:ext cx="2744566" cy="354496"/>
              <a:chOff x="544250" y="819919"/>
              <a:chExt cx="2744566" cy="432206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602316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84" name="Google Shape;8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87" name="Google Shape;8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89" name="Google Shape;89;p13"/>
          <p:cNvGrpSpPr/>
          <p:nvPr/>
        </p:nvGrpSpPr>
        <p:grpSpPr>
          <a:xfrm>
            <a:off x="544250" y="2860088"/>
            <a:ext cx="6440425" cy="354496"/>
            <a:chOff x="544250" y="2203825"/>
            <a:chExt cx="6440425" cy="354496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106" name="Google Shape;10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112" name="Google Shape;11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14" name="Google Shape;114;p13"/>
          <p:cNvGrpSpPr/>
          <p:nvPr/>
        </p:nvGrpSpPr>
        <p:grpSpPr>
          <a:xfrm>
            <a:off x="544250" y="3349573"/>
            <a:ext cx="6440425" cy="354496"/>
            <a:chOff x="544250" y="2203825"/>
            <a:chExt cx="6440425" cy="354496"/>
          </a:xfrm>
        </p:grpSpPr>
        <p:grpSp>
          <p:nvGrpSpPr>
            <p:cNvPr id="115" name="Google Shape;11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134" name="Google Shape;13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137" name="Google Shape;13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39" name="Google Shape;139;p13"/>
          <p:cNvGrpSpPr/>
          <p:nvPr/>
        </p:nvGrpSpPr>
        <p:grpSpPr>
          <a:xfrm>
            <a:off x="544250" y="3839059"/>
            <a:ext cx="6440425" cy="354496"/>
            <a:chOff x="544250" y="2203825"/>
            <a:chExt cx="6440425" cy="354496"/>
          </a:xfrm>
        </p:grpSpPr>
        <p:grpSp>
          <p:nvGrpSpPr>
            <p:cNvPr id="140" name="Google Shape;14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141" name="Google Shape;14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43" name="Google Shape;14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144" name="Google Shape;14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46" name="Google Shape;14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147" name="Google Shape;14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8" name="Google Shape;14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49" name="Google Shape;14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150" name="Google Shape;15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2" name="Google Shape;15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5" name="Google Shape;15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156" name="Google Shape;15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8" name="Google Shape;15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162" name="Google Shape;16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64" name="Google Shape;164;p13"/>
          <p:cNvGrpSpPr/>
          <p:nvPr/>
        </p:nvGrpSpPr>
        <p:grpSpPr>
          <a:xfrm>
            <a:off x="544250" y="4328544"/>
            <a:ext cx="6440425" cy="354496"/>
            <a:chOff x="544250" y="2203825"/>
            <a:chExt cx="6440425" cy="354496"/>
          </a:xfrm>
        </p:grpSpPr>
        <p:grpSp>
          <p:nvGrpSpPr>
            <p:cNvPr id="165" name="Google Shape;16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166" name="Google Shape;16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8" name="Google Shape;16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169" name="Google Shape;16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0" name="Google Shape;17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1" name="Google Shape;17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172" name="Google Shape;17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4" name="Google Shape;17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175" name="Google Shape;17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7" name="Google Shape;17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178" name="Google Shape;17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0" name="Google Shape;18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181" name="Google Shape;18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3" name="Google Shape;18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184" name="Google Shape;18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5" name="Google Shape;18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6" name="Google Shape;18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187" name="Google Shape;18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8" name="Google Shape;18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89" name="Google Shape;189;p13"/>
          <p:cNvGrpSpPr/>
          <p:nvPr/>
        </p:nvGrpSpPr>
        <p:grpSpPr>
          <a:xfrm>
            <a:off x="544250" y="4818029"/>
            <a:ext cx="6440425" cy="354496"/>
            <a:chOff x="544250" y="2203825"/>
            <a:chExt cx="6440425" cy="354496"/>
          </a:xfrm>
        </p:grpSpPr>
        <p:grpSp>
          <p:nvGrpSpPr>
            <p:cNvPr id="190" name="Google Shape;19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191" name="Google Shape;19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2" name="Google Shape;19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3" name="Google Shape;19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194" name="Google Shape;19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6" name="Google Shape;19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197" name="Google Shape;19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8" name="Google Shape;19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9" name="Google Shape;19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200" name="Google Shape;20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2" name="Google Shape;20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203" name="Google Shape;20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4" name="Google Shape;20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5" name="Google Shape;20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206" name="Google Shape;20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7" name="Google Shape;20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8" name="Google Shape;20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209" name="Google Shape;20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0" name="Google Shape;21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1" name="Google Shape;21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212" name="Google Shape;21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3" name="Google Shape;21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214" name="Google Shape;214;p13"/>
          <p:cNvGrpSpPr/>
          <p:nvPr/>
        </p:nvGrpSpPr>
        <p:grpSpPr>
          <a:xfrm>
            <a:off x="544250" y="5307515"/>
            <a:ext cx="6440425" cy="354496"/>
            <a:chOff x="544250" y="2203825"/>
            <a:chExt cx="6440425" cy="354496"/>
          </a:xfrm>
        </p:grpSpPr>
        <p:grpSp>
          <p:nvGrpSpPr>
            <p:cNvPr id="215" name="Google Shape;21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216" name="Google Shape;21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7" name="Google Shape;21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8" name="Google Shape;21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219" name="Google Shape;21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0" name="Google Shape;22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21" name="Google Shape;22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222" name="Google Shape;22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3" name="Google Shape;22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24" name="Google Shape;22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225" name="Google Shape;22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6" name="Google Shape;22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27" name="Google Shape;22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228" name="Google Shape;22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9" name="Google Shape;22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30" name="Google Shape;23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231" name="Google Shape;23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2" name="Google Shape;23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33" name="Google Shape;23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234" name="Google Shape;23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5" name="Google Shape;23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36" name="Google Shape;23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237" name="Google Shape;23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8" name="Google Shape;23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239" name="Google Shape;239;p13"/>
          <p:cNvGrpSpPr/>
          <p:nvPr/>
        </p:nvGrpSpPr>
        <p:grpSpPr>
          <a:xfrm>
            <a:off x="544250" y="5797000"/>
            <a:ext cx="6440425" cy="354496"/>
            <a:chOff x="544250" y="2203825"/>
            <a:chExt cx="6440425" cy="354496"/>
          </a:xfrm>
        </p:grpSpPr>
        <p:grpSp>
          <p:nvGrpSpPr>
            <p:cNvPr id="240" name="Google Shape;24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241" name="Google Shape;24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2" name="Google Shape;24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43" name="Google Shape;24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244" name="Google Shape;24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5" name="Google Shape;24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46" name="Google Shape;24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247" name="Google Shape;24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8" name="Google Shape;24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49" name="Google Shape;24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250" name="Google Shape;25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1" name="Google Shape;25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52" name="Google Shape;25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253" name="Google Shape;25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4" name="Google Shape;25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55" name="Google Shape;25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256" name="Google Shape;25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7" name="Google Shape;25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58" name="Google Shape;25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259" name="Google Shape;25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0" name="Google Shape;26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61" name="Google Shape;26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262" name="Google Shape;26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3" name="Google Shape;26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264" name="Google Shape;264;p13"/>
          <p:cNvGrpSpPr/>
          <p:nvPr/>
        </p:nvGrpSpPr>
        <p:grpSpPr>
          <a:xfrm>
            <a:off x="544250" y="6286486"/>
            <a:ext cx="6440425" cy="354496"/>
            <a:chOff x="544250" y="2203825"/>
            <a:chExt cx="6440425" cy="354496"/>
          </a:xfrm>
        </p:grpSpPr>
        <p:grpSp>
          <p:nvGrpSpPr>
            <p:cNvPr id="265" name="Google Shape;26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266" name="Google Shape;26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7" name="Google Shape;26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68" name="Google Shape;26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269" name="Google Shape;26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0" name="Google Shape;27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71" name="Google Shape;27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272" name="Google Shape;27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3" name="Google Shape;27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74" name="Google Shape;27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275" name="Google Shape;27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6" name="Google Shape;27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77" name="Google Shape;27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278" name="Google Shape;27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9" name="Google Shape;27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80" name="Google Shape;28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281" name="Google Shape;28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2" name="Google Shape;28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83" name="Google Shape;28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284" name="Google Shape;28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86" name="Google Shape;28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287" name="Google Shape;28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8" name="Google Shape;28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289" name="Google Shape;289;p13"/>
          <p:cNvGrpSpPr/>
          <p:nvPr/>
        </p:nvGrpSpPr>
        <p:grpSpPr>
          <a:xfrm>
            <a:off x="544250" y="6775971"/>
            <a:ext cx="6440425" cy="354496"/>
            <a:chOff x="544250" y="2203825"/>
            <a:chExt cx="6440425" cy="354496"/>
          </a:xfrm>
        </p:grpSpPr>
        <p:grpSp>
          <p:nvGrpSpPr>
            <p:cNvPr id="290" name="Google Shape;29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291" name="Google Shape;29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93" name="Google Shape;29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294" name="Google Shape;29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5" name="Google Shape;29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96" name="Google Shape;29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297" name="Google Shape;29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8" name="Google Shape;29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99" name="Google Shape;29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300" name="Google Shape;30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1" name="Google Shape;30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02" name="Google Shape;30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303" name="Google Shape;30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4" name="Google Shape;30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05" name="Google Shape;30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306" name="Google Shape;30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7" name="Google Shape;30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08" name="Google Shape;30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309" name="Google Shape;30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10" name="Google Shape;31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11" name="Google Shape;31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312" name="Google Shape;31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13" name="Google Shape;31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314" name="Google Shape;314;p13"/>
          <p:cNvGrpSpPr/>
          <p:nvPr/>
        </p:nvGrpSpPr>
        <p:grpSpPr>
          <a:xfrm>
            <a:off x="544250" y="7265457"/>
            <a:ext cx="6440425" cy="354496"/>
            <a:chOff x="544250" y="2203825"/>
            <a:chExt cx="6440425" cy="354496"/>
          </a:xfrm>
        </p:grpSpPr>
        <p:grpSp>
          <p:nvGrpSpPr>
            <p:cNvPr id="315" name="Google Shape;31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316" name="Google Shape;31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17" name="Google Shape;31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18" name="Google Shape;31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319" name="Google Shape;31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20" name="Google Shape;32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21" name="Google Shape;32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322" name="Google Shape;32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24" name="Google Shape;32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325" name="Google Shape;32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27" name="Google Shape;32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328" name="Google Shape;32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29" name="Google Shape;32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30" name="Google Shape;33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331" name="Google Shape;33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32" name="Google Shape;33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33" name="Google Shape;33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334" name="Google Shape;33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35" name="Google Shape;33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36" name="Google Shape;33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337" name="Google Shape;33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38" name="Google Shape;33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339" name="Google Shape;339;p13"/>
          <p:cNvGrpSpPr/>
          <p:nvPr/>
        </p:nvGrpSpPr>
        <p:grpSpPr>
          <a:xfrm>
            <a:off x="544250" y="7754942"/>
            <a:ext cx="6440425" cy="354496"/>
            <a:chOff x="544250" y="2203825"/>
            <a:chExt cx="6440425" cy="354496"/>
          </a:xfrm>
        </p:grpSpPr>
        <p:grpSp>
          <p:nvGrpSpPr>
            <p:cNvPr id="340" name="Google Shape;340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341" name="Google Shape;341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42" name="Google Shape;342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43" name="Google Shape;343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344" name="Google Shape;34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45" name="Google Shape;34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46" name="Google Shape;346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347" name="Google Shape;34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48" name="Google Shape;34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49" name="Google Shape;349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350" name="Google Shape;350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51" name="Google Shape;351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52" name="Google Shape;352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353" name="Google Shape;353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54" name="Google Shape;354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55" name="Google Shape;355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356" name="Google Shape;356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57" name="Google Shape;357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58" name="Google Shape;358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359" name="Google Shape;35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60" name="Google Shape;36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61" name="Google Shape;361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362" name="Google Shape;36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63" name="Google Shape;36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364" name="Google Shape;364;p13"/>
          <p:cNvGrpSpPr/>
          <p:nvPr/>
        </p:nvGrpSpPr>
        <p:grpSpPr>
          <a:xfrm>
            <a:off x="544250" y="8244427"/>
            <a:ext cx="6440425" cy="354496"/>
            <a:chOff x="544250" y="2203825"/>
            <a:chExt cx="6440425" cy="354496"/>
          </a:xfrm>
        </p:grpSpPr>
        <p:grpSp>
          <p:nvGrpSpPr>
            <p:cNvPr id="365" name="Google Shape;365;p13"/>
            <p:cNvGrpSpPr/>
            <p:nvPr/>
          </p:nvGrpSpPr>
          <p:grpSpPr>
            <a:xfrm>
              <a:off x="544250" y="2203825"/>
              <a:ext cx="2738758" cy="354496"/>
              <a:chOff x="544250" y="819919"/>
              <a:chExt cx="2738758" cy="432206"/>
            </a:xfrm>
          </p:grpSpPr>
          <p:sp>
            <p:nvSpPr>
              <p:cNvPr id="366" name="Google Shape;366;p13"/>
              <p:cNvSpPr/>
              <p:nvPr/>
            </p:nvSpPr>
            <p:spPr>
              <a:xfrm>
                <a:off x="596508" y="861225"/>
                <a:ext cx="26865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67" name="Google Shape;367;p13"/>
              <p:cNvSpPr/>
              <p:nvPr/>
            </p:nvSpPr>
            <p:spPr>
              <a:xfrm>
                <a:off x="544250" y="819919"/>
                <a:ext cx="2703600" cy="390900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68" name="Google Shape;368;p13"/>
            <p:cNvGrpSpPr/>
            <p:nvPr/>
          </p:nvGrpSpPr>
          <p:grpSpPr>
            <a:xfrm>
              <a:off x="3518656" y="2203875"/>
              <a:ext cx="426969" cy="354400"/>
              <a:chOff x="3518656" y="2203875"/>
              <a:chExt cx="426969" cy="354400"/>
            </a:xfrm>
          </p:grpSpPr>
          <p:sp>
            <p:nvSpPr>
              <p:cNvPr id="369" name="Google Shape;369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70" name="Google Shape;370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BD6DE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71" name="Google Shape;371;p13"/>
            <p:cNvGrpSpPr/>
            <p:nvPr/>
          </p:nvGrpSpPr>
          <p:grpSpPr>
            <a:xfrm>
              <a:off x="4018631" y="2203875"/>
              <a:ext cx="426969" cy="354400"/>
              <a:chOff x="3518656" y="2203875"/>
              <a:chExt cx="426969" cy="354400"/>
            </a:xfrm>
          </p:grpSpPr>
          <p:sp>
            <p:nvSpPr>
              <p:cNvPr id="372" name="Google Shape;372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73" name="Google Shape;373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2E6F4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74" name="Google Shape;374;p13"/>
            <p:cNvGrpSpPr/>
            <p:nvPr/>
          </p:nvGrpSpPr>
          <p:grpSpPr>
            <a:xfrm>
              <a:off x="4538206" y="2203875"/>
              <a:ext cx="426969" cy="354400"/>
              <a:chOff x="3518656" y="2203875"/>
              <a:chExt cx="426969" cy="354400"/>
            </a:xfrm>
          </p:grpSpPr>
          <p:sp>
            <p:nvSpPr>
              <p:cNvPr id="375" name="Google Shape;375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76" name="Google Shape;376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EDD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77" name="Google Shape;377;p13"/>
            <p:cNvGrpSpPr/>
            <p:nvPr/>
          </p:nvGrpSpPr>
          <p:grpSpPr>
            <a:xfrm>
              <a:off x="5038181" y="2203875"/>
              <a:ext cx="426969" cy="354400"/>
              <a:chOff x="3518656" y="2203875"/>
              <a:chExt cx="426969" cy="354400"/>
            </a:xfrm>
          </p:grpSpPr>
          <p:sp>
            <p:nvSpPr>
              <p:cNvPr id="378" name="Google Shape;378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79" name="Google Shape;379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C1E4F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80" name="Google Shape;380;p13"/>
            <p:cNvGrpSpPr/>
            <p:nvPr/>
          </p:nvGrpSpPr>
          <p:grpSpPr>
            <a:xfrm>
              <a:off x="5557756" y="2203875"/>
              <a:ext cx="426969" cy="354400"/>
              <a:chOff x="3518656" y="2203875"/>
              <a:chExt cx="426969" cy="354400"/>
            </a:xfrm>
          </p:grpSpPr>
          <p:sp>
            <p:nvSpPr>
              <p:cNvPr id="381" name="Google Shape;381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82" name="Google Shape;382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E9EB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83" name="Google Shape;383;p13"/>
            <p:cNvGrpSpPr/>
            <p:nvPr/>
          </p:nvGrpSpPr>
          <p:grpSpPr>
            <a:xfrm>
              <a:off x="6057731" y="2203875"/>
              <a:ext cx="426969" cy="354400"/>
              <a:chOff x="3518656" y="2203875"/>
              <a:chExt cx="426969" cy="354400"/>
            </a:xfrm>
          </p:grpSpPr>
          <p:sp>
            <p:nvSpPr>
              <p:cNvPr id="384" name="Google Shape;384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85" name="Google Shape;385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FFCAC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86" name="Google Shape;386;p13"/>
            <p:cNvGrpSpPr/>
            <p:nvPr/>
          </p:nvGrpSpPr>
          <p:grpSpPr>
            <a:xfrm>
              <a:off x="6557706" y="2203875"/>
              <a:ext cx="426969" cy="354400"/>
              <a:chOff x="3518656" y="2203875"/>
              <a:chExt cx="426969" cy="354400"/>
            </a:xfrm>
          </p:grpSpPr>
          <p:sp>
            <p:nvSpPr>
              <p:cNvPr id="387" name="Google Shape;387;p13"/>
              <p:cNvSpPr/>
              <p:nvPr/>
            </p:nvSpPr>
            <p:spPr>
              <a:xfrm>
                <a:off x="3577225" y="2225575"/>
                <a:ext cx="368400" cy="332700"/>
              </a:xfrm>
              <a:prstGeom prst="roundRect">
                <a:avLst>
                  <a:gd fmla="val 25452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88" name="Google Shape;388;p13"/>
              <p:cNvSpPr/>
              <p:nvPr/>
            </p:nvSpPr>
            <p:spPr>
              <a:xfrm>
                <a:off x="3518656" y="2203875"/>
                <a:ext cx="390600" cy="316200"/>
              </a:xfrm>
              <a:prstGeom prst="roundRect">
                <a:avLst>
                  <a:gd fmla="val 25452" name="adj"/>
                </a:avLst>
              </a:prstGeom>
              <a:solidFill>
                <a:srgbClr val="D0F4DA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389" name="Google Shape;389;p13"/>
          <p:cNvGrpSpPr/>
          <p:nvPr/>
        </p:nvGrpSpPr>
        <p:grpSpPr>
          <a:xfrm>
            <a:off x="544250" y="8929752"/>
            <a:ext cx="6479876" cy="1466654"/>
            <a:chOff x="544250" y="819924"/>
            <a:chExt cx="2734702" cy="434783"/>
          </a:xfrm>
        </p:grpSpPr>
        <p:sp>
          <p:nvSpPr>
            <p:cNvPr id="390" name="Google Shape;390;p13"/>
            <p:cNvSpPr/>
            <p:nvPr/>
          </p:nvSpPr>
          <p:spPr>
            <a:xfrm>
              <a:off x="567852" y="838607"/>
              <a:ext cx="2711100" cy="416100"/>
            </a:xfrm>
            <a:prstGeom prst="roundRect">
              <a:avLst>
                <a:gd fmla="val 4472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391" name="Google Shape;391;p13"/>
            <p:cNvSpPr/>
            <p:nvPr/>
          </p:nvSpPr>
          <p:spPr>
            <a:xfrm>
              <a:off x="544250" y="819924"/>
              <a:ext cx="2717100" cy="422100"/>
            </a:xfrm>
            <a:prstGeom prst="roundRect">
              <a:avLst>
                <a:gd fmla="val 4093" name="adj"/>
              </a:avLst>
            </a:prstGeom>
            <a:solidFill>
              <a:srgbClr val="F2E6F4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latin typeface="Kalnia"/>
                  <a:ea typeface="Kalnia"/>
                  <a:cs typeface="Kalnia"/>
                  <a:sym typeface="Kalnia"/>
                </a:rPr>
                <a:t>Reward:</a:t>
              </a:r>
              <a:endParaRPr sz="1600"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392" name="Google Shape;392;p13"/>
          <p:cNvSpPr txBox="1"/>
          <p:nvPr/>
        </p:nvSpPr>
        <p:spPr>
          <a:xfrm>
            <a:off x="1858950" y="304292"/>
            <a:ext cx="3842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7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My Chore Chart</a:t>
            </a:r>
            <a:endParaRPr b="1" sz="27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