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Dosis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Dosis-regular.fntdata"/><Relationship Id="rId8" Type="http://schemas.openxmlformats.org/officeDocument/2006/relationships/font" Target="fonts/Dosi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16378" y="561750"/>
            <a:ext cx="3018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>
                <a:solidFill>
                  <a:srgbClr val="282828"/>
                </a:solidFill>
                <a:latin typeface="Spartan"/>
                <a:ea typeface="Spartan"/>
                <a:cs typeface="Spartan"/>
                <a:sym typeface="Spartan"/>
              </a:rPr>
              <a:t>My Checklist</a:t>
            </a:r>
            <a:endParaRPr sz="3100">
              <a:solidFill>
                <a:srgbClr val="282828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4772903" y="632501"/>
            <a:ext cx="2247097" cy="298201"/>
            <a:chOff x="4772903" y="632501"/>
            <a:chExt cx="2247097" cy="298201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4772903" y="632501"/>
              <a:ext cx="15438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800">
                  <a:solidFill>
                    <a:srgbClr val="282828"/>
                  </a:solidFill>
                  <a:latin typeface="Dosis"/>
                  <a:ea typeface="Dosis"/>
                  <a:cs typeface="Dosis"/>
                  <a:sym typeface="Dosis"/>
                </a:rPr>
                <a:t>Date:</a:t>
              </a:r>
              <a:endParaRPr sz="1800">
                <a:solidFill>
                  <a:srgbClr val="282828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57" name="Google Shape;57;p13"/>
            <p:cNvCxnSpPr/>
            <p:nvPr/>
          </p:nvCxnSpPr>
          <p:spPr>
            <a:xfrm>
              <a:off x="4794600" y="930702"/>
              <a:ext cx="2225400" cy="0"/>
            </a:xfrm>
            <a:prstGeom prst="straightConnector1">
              <a:avLst/>
            </a:prstGeom>
            <a:noFill/>
            <a:ln cap="flat" cmpd="sng" w="9525">
              <a:solidFill>
                <a:srgbClr val="CDCDC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8" name="Google Shape;58;p13"/>
          <p:cNvGrpSpPr/>
          <p:nvPr/>
        </p:nvGrpSpPr>
        <p:grpSpPr>
          <a:xfrm>
            <a:off x="528911" y="1355343"/>
            <a:ext cx="6491164" cy="258382"/>
            <a:chOff x="528911" y="1355343"/>
            <a:chExt cx="6491164" cy="258382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528911" y="1355343"/>
              <a:ext cx="301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282828"/>
                  </a:solidFill>
                  <a:latin typeface="Dosis"/>
                  <a:ea typeface="Dosis"/>
                  <a:cs typeface="Dosis"/>
                  <a:sym typeface="Dosis"/>
                </a:rPr>
                <a:t>Priority 1: High</a:t>
              </a:r>
              <a:endParaRPr>
                <a:solidFill>
                  <a:srgbClr val="282828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60" name="Google Shape;60;p13"/>
            <p:cNvCxnSpPr/>
            <p:nvPr/>
          </p:nvCxnSpPr>
          <p:spPr>
            <a:xfrm>
              <a:off x="545175" y="1613725"/>
              <a:ext cx="6474900" cy="0"/>
            </a:xfrm>
            <a:prstGeom prst="straightConnector1">
              <a:avLst/>
            </a:prstGeom>
            <a:noFill/>
            <a:ln cap="flat" cmpd="sng" w="19050">
              <a:solidFill>
                <a:srgbClr val="CDCDC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1" name="Google Shape;61;p13"/>
          <p:cNvGrpSpPr/>
          <p:nvPr/>
        </p:nvGrpSpPr>
        <p:grpSpPr>
          <a:xfrm>
            <a:off x="540662" y="1695832"/>
            <a:ext cx="2993713" cy="2640674"/>
            <a:chOff x="540662" y="1695832"/>
            <a:chExt cx="2993713" cy="2640674"/>
          </a:xfrm>
        </p:grpSpPr>
        <p:grpSp>
          <p:nvGrpSpPr>
            <p:cNvPr id="62" name="Google Shape;62;p13"/>
            <p:cNvGrpSpPr/>
            <p:nvPr/>
          </p:nvGrpSpPr>
          <p:grpSpPr>
            <a:xfrm>
              <a:off x="540662" y="1715332"/>
              <a:ext cx="2993238" cy="206043"/>
              <a:chOff x="540662" y="1715332"/>
              <a:chExt cx="2993238" cy="206043"/>
            </a:xfrm>
          </p:grpSpPr>
          <p:sp>
            <p:nvSpPr>
              <p:cNvPr id="63" name="Google Shape;63;p13"/>
              <p:cNvSpPr/>
              <p:nvPr/>
            </p:nvSpPr>
            <p:spPr>
              <a:xfrm>
                <a:off x="540662" y="1715332"/>
                <a:ext cx="145800" cy="145800"/>
              </a:xfrm>
              <a:prstGeom prst="ellipse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64" name="Google Shape;64;p13"/>
              <p:cNvCxnSpPr/>
              <p:nvPr/>
            </p:nvCxnSpPr>
            <p:spPr>
              <a:xfrm>
                <a:off x="686000" y="1921375"/>
                <a:ext cx="284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5" name="Google Shape;65;p13"/>
            <p:cNvGrpSpPr/>
            <p:nvPr/>
          </p:nvGrpSpPr>
          <p:grpSpPr>
            <a:xfrm>
              <a:off x="540662" y="1987482"/>
              <a:ext cx="2993238" cy="202241"/>
              <a:chOff x="540662" y="1987482"/>
              <a:chExt cx="2993238" cy="202241"/>
            </a:xfrm>
          </p:grpSpPr>
          <p:sp>
            <p:nvSpPr>
              <p:cNvPr id="66" name="Google Shape;66;p13"/>
              <p:cNvSpPr/>
              <p:nvPr/>
            </p:nvSpPr>
            <p:spPr>
              <a:xfrm>
                <a:off x="540662" y="1987482"/>
                <a:ext cx="145800" cy="145800"/>
              </a:xfrm>
              <a:prstGeom prst="ellipse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67" name="Google Shape;67;p13"/>
              <p:cNvCxnSpPr/>
              <p:nvPr/>
            </p:nvCxnSpPr>
            <p:spPr>
              <a:xfrm>
                <a:off x="686000" y="2189723"/>
                <a:ext cx="284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8" name="Google Shape;68;p13"/>
            <p:cNvGrpSpPr/>
            <p:nvPr/>
          </p:nvGrpSpPr>
          <p:grpSpPr>
            <a:xfrm>
              <a:off x="540662" y="2253721"/>
              <a:ext cx="2993238" cy="204350"/>
              <a:chOff x="540662" y="1717025"/>
              <a:chExt cx="2993238" cy="204350"/>
            </a:xfrm>
          </p:grpSpPr>
          <p:sp>
            <p:nvSpPr>
              <p:cNvPr id="69" name="Google Shape;69;p13"/>
              <p:cNvSpPr/>
              <p:nvPr/>
            </p:nvSpPr>
            <p:spPr>
              <a:xfrm>
                <a:off x="540662" y="1717025"/>
                <a:ext cx="145800" cy="145800"/>
              </a:xfrm>
              <a:prstGeom prst="ellipse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70" name="Google Shape;70;p13"/>
              <p:cNvCxnSpPr/>
              <p:nvPr/>
            </p:nvCxnSpPr>
            <p:spPr>
              <a:xfrm>
                <a:off x="686000" y="1921375"/>
                <a:ext cx="284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1" name="Google Shape;71;p13"/>
            <p:cNvGrpSpPr/>
            <p:nvPr/>
          </p:nvGrpSpPr>
          <p:grpSpPr>
            <a:xfrm>
              <a:off x="540662" y="2522069"/>
              <a:ext cx="2993238" cy="204350"/>
              <a:chOff x="540662" y="1717025"/>
              <a:chExt cx="2993238" cy="204350"/>
            </a:xfrm>
          </p:grpSpPr>
          <p:sp>
            <p:nvSpPr>
              <p:cNvPr id="72" name="Google Shape;72;p13"/>
              <p:cNvSpPr/>
              <p:nvPr/>
            </p:nvSpPr>
            <p:spPr>
              <a:xfrm>
                <a:off x="540662" y="1717025"/>
                <a:ext cx="145800" cy="145800"/>
              </a:xfrm>
              <a:prstGeom prst="ellipse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73" name="Google Shape;73;p13"/>
              <p:cNvCxnSpPr/>
              <p:nvPr/>
            </p:nvCxnSpPr>
            <p:spPr>
              <a:xfrm>
                <a:off x="686000" y="1921375"/>
                <a:ext cx="284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4" name="Google Shape;74;p13"/>
            <p:cNvGrpSpPr/>
            <p:nvPr/>
          </p:nvGrpSpPr>
          <p:grpSpPr>
            <a:xfrm>
              <a:off x="540662" y="2790417"/>
              <a:ext cx="2993238" cy="204350"/>
              <a:chOff x="540662" y="1717025"/>
              <a:chExt cx="2993238" cy="204350"/>
            </a:xfrm>
          </p:grpSpPr>
          <p:sp>
            <p:nvSpPr>
              <p:cNvPr id="75" name="Google Shape;75;p13"/>
              <p:cNvSpPr/>
              <p:nvPr/>
            </p:nvSpPr>
            <p:spPr>
              <a:xfrm>
                <a:off x="540662" y="1717025"/>
                <a:ext cx="145800" cy="145800"/>
              </a:xfrm>
              <a:prstGeom prst="ellipse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76" name="Google Shape;76;p13"/>
              <p:cNvCxnSpPr/>
              <p:nvPr/>
            </p:nvCxnSpPr>
            <p:spPr>
              <a:xfrm>
                <a:off x="686000" y="1921375"/>
                <a:ext cx="284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7" name="Google Shape;77;p13"/>
            <p:cNvGrpSpPr/>
            <p:nvPr/>
          </p:nvGrpSpPr>
          <p:grpSpPr>
            <a:xfrm>
              <a:off x="540662" y="3058764"/>
              <a:ext cx="2993238" cy="204350"/>
              <a:chOff x="540662" y="1717025"/>
              <a:chExt cx="2993238" cy="204350"/>
            </a:xfrm>
          </p:grpSpPr>
          <p:sp>
            <p:nvSpPr>
              <p:cNvPr id="78" name="Google Shape;78;p13"/>
              <p:cNvSpPr/>
              <p:nvPr/>
            </p:nvSpPr>
            <p:spPr>
              <a:xfrm>
                <a:off x="540662" y="1717025"/>
                <a:ext cx="145800" cy="145800"/>
              </a:xfrm>
              <a:prstGeom prst="ellipse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79" name="Google Shape;79;p13"/>
              <p:cNvCxnSpPr/>
              <p:nvPr/>
            </p:nvCxnSpPr>
            <p:spPr>
              <a:xfrm>
                <a:off x="686000" y="1921375"/>
                <a:ext cx="284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80" name="Google Shape;80;p13"/>
            <p:cNvGrpSpPr/>
            <p:nvPr/>
          </p:nvGrpSpPr>
          <p:grpSpPr>
            <a:xfrm>
              <a:off x="540662" y="3327112"/>
              <a:ext cx="2993238" cy="204350"/>
              <a:chOff x="540662" y="1717025"/>
              <a:chExt cx="2993238" cy="204350"/>
            </a:xfrm>
          </p:grpSpPr>
          <p:sp>
            <p:nvSpPr>
              <p:cNvPr id="81" name="Google Shape;81;p13"/>
              <p:cNvSpPr/>
              <p:nvPr/>
            </p:nvSpPr>
            <p:spPr>
              <a:xfrm>
                <a:off x="540662" y="1717025"/>
                <a:ext cx="145800" cy="145800"/>
              </a:xfrm>
              <a:prstGeom prst="ellipse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82" name="Google Shape;82;p13"/>
              <p:cNvCxnSpPr/>
              <p:nvPr/>
            </p:nvCxnSpPr>
            <p:spPr>
              <a:xfrm>
                <a:off x="686000" y="1921375"/>
                <a:ext cx="284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83" name="Google Shape;83;p13"/>
            <p:cNvGrpSpPr/>
            <p:nvPr/>
          </p:nvGrpSpPr>
          <p:grpSpPr>
            <a:xfrm>
              <a:off x="540662" y="3595460"/>
              <a:ext cx="2993238" cy="204350"/>
              <a:chOff x="540662" y="1717025"/>
              <a:chExt cx="2993238" cy="204350"/>
            </a:xfrm>
          </p:grpSpPr>
          <p:sp>
            <p:nvSpPr>
              <p:cNvPr id="84" name="Google Shape;84;p13"/>
              <p:cNvSpPr/>
              <p:nvPr/>
            </p:nvSpPr>
            <p:spPr>
              <a:xfrm>
                <a:off x="540662" y="1717025"/>
                <a:ext cx="145800" cy="145800"/>
              </a:xfrm>
              <a:prstGeom prst="ellipse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85" name="Google Shape;85;p13"/>
              <p:cNvCxnSpPr/>
              <p:nvPr/>
            </p:nvCxnSpPr>
            <p:spPr>
              <a:xfrm>
                <a:off x="686000" y="1921375"/>
                <a:ext cx="284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86" name="Google Shape;86;p13"/>
            <p:cNvGrpSpPr/>
            <p:nvPr/>
          </p:nvGrpSpPr>
          <p:grpSpPr>
            <a:xfrm>
              <a:off x="540662" y="3863808"/>
              <a:ext cx="2993238" cy="204350"/>
              <a:chOff x="540662" y="1717025"/>
              <a:chExt cx="2993238" cy="204350"/>
            </a:xfrm>
          </p:grpSpPr>
          <p:sp>
            <p:nvSpPr>
              <p:cNvPr id="87" name="Google Shape;87;p13"/>
              <p:cNvSpPr/>
              <p:nvPr/>
            </p:nvSpPr>
            <p:spPr>
              <a:xfrm>
                <a:off x="540662" y="1717025"/>
                <a:ext cx="145800" cy="145800"/>
              </a:xfrm>
              <a:prstGeom prst="ellipse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88" name="Google Shape;88;p13"/>
              <p:cNvCxnSpPr/>
              <p:nvPr/>
            </p:nvCxnSpPr>
            <p:spPr>
              <a:xfrm>
                <a:off x="686000" y="1921375"/>
                <a:ext cx="284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89" name="Google Shape;89;p13"/>
            <p:cNvGrpSpPr/>
            <p:nvPr/>
          </p:nvGrpSpPr>
          <p:grpSpPr>
            <a:xfrm>
              <a:off x="540662" y="4132156"/>
              <a:ext cx="2993238" cy="204350"/>
              <a:chOff x="540662" y="1717025"/>
              <a:chExt cx="2993238" cy="204350"/>
            </a:xfrm>
          </p:grpSpPr>
          <p:sp>
            <p:nvSpPr>
              <p:cNvPr id="90" name="Google Shape;90;p13"/>
              <p:cNvSpPr/>
              <p:nvPr/>
            </p:nvSpPr>
            <p:spPr>
              <a:xfrm>
                <a:off x="540662" y="1717025"/>
                <a:ext cx="145800" cy="145800"/>
              </a:xfrm>
              <a:prstGeom prst="ellipse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91" name="Google Shape;91;p13"/>
              <p:cNvCxnSpPr/>
              <p:nvPr/>
            </p:nvCxnSpPr>
            <p:spPr>
              <a:xfrm>
                <a:off x="686000" y="1921375"/>
                <a:ext cx="2847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DCDC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92" name="Google Shape;92;p13"/>
            <p:cNvSpPr txBox="1"/>
            <p:nvPr/>
          </p:nvSpPr>
          <p:spPr>
            <a:xfrm>
              <a:off x="723975" y="1695832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723975" y="1966005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723975" y="2236178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723975" y="2506351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723975" y="2776524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723975" y="3046697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723975" y="3316871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723975" y="3587044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723975" y="3857217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723975" y="4127390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3925762" y="1695825"/>
            <a:ext cx="3098838" cy="2640681"/>
            <a:chOff x="3925762" y="1695825"/>
            <a:chExt cx="3098838" cy="2640681"/>
          </a:xfrm>
        </p:grpSpPr>
        <p:grpSp>
          <p:nvGrpSpPr>
            <p:cNvPr id="103" name="Google Shape;103;p13"/>
            <p:cNvGrpSpPr/>
            <p:nvPr/>
          </p:nvGrpSpPr>
          <p:grpSpPr>
            <a:xfrm>
              <a:off x="3925762" y="1717025"/>
              <a:ext cx="3098838" cy="2619481"/>
              <a:chOff x="3925762" y="1717025"/>
              <a:chExt cx="3098838" cy="2619481"/>
            </a:xfrm>
          </p:grpSpPr>
          <p:grpSp>
            <p:nvGrpSpPr>
              <p:cNvPr id="104" name="Google Shape;104;p13"/>
              <p:cNvGrpSpPr/>
              <p:nvPr/>
            </p:nvGrpSpPr>
            <p:grpSpPr>
              <a:xfrm>
                <a:off x="3925762" y="1717025"/>
                <a:ext cx="3095538" cy="204350"/>
                <a:chOff x="540662" y="1717025"/>
                <a:chExt cx="3095538" cy="204350"/>
              </a:xfrm>
            </p:grpSpPr>
            <p:sp>
              <p:nvSpPr>
                <p:cNvPr id="105" name="Google Shape;105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06" name="Google Shape;106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07" name="Google Shape;107;p13"/>
              <p:cNvGrpSpPr/>
              <p:nvPr/>
            </p:nvGrpSpPr>
            <p:grpSpPr>
              <a:xfrm>
                <a:off x="3925762" y="1985373"/>
                <a:ext cx="3095538" cy="204350"/>
                <a:chOff x="540662" y="1717025"/>
                <a:chExt cx="3095538" cy="204350"/>
              </a:xfrm>
            </p:grpSpPr>
            <p:sp>
              <p:nvSpPr>
                <p:cNvPr id="108" name="Google Shape;108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09" name="Google Shape;109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10" name="Google Shape;110;p13"/>
              <p:cNvGrpSpPr/>
              <p:nvPr/>
            </p:nvGrpSpPr>
            <p:grpSpPr>
              <a:xfrm>
                <a:off x="3925762" y="2253721"/>
                <a:ext cx="3095538" cy="204350"/>
                <a:chOff x="540662" y="1717025"/>
                <a:chExt cx="3095538" cy="204350"/>
              </a:xfrm>
            </p:grpSpPr>
            <p:sp>
              <p:nvSpPr>
                <p:cNvPr id="111" name="Google Shape;111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12" name="Google Shape;112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13" name="Google Shape;113;p13"/>
              <p:cNvGrpSpPr/>
              <p:nvPr/>
            </p:nvGrpSpPr>
            <p:grpSpPr>
              <a:xfrm>
                <a:off x="3925762" y="2522069"/>
                <a:ext cx="3095538" cy="204350"/>
                <a:chOff x="540662" y="1717025"/>
                <a:chExt cx="3095538" cy="204350"/>
              </a:xfrm>
            </p:grpSpPr>
            <p:sp>
              <p:nvSpPr>
                <p:cNvPr id="114" name="Google Shape;114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15" name="Google Shape;115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16" name="Google Shape;116;p13"/>
              <p:cNvGrpSpPr/>
              <p:nvPr/>
            </p:nvGrpSpPr>
            <p:grpSpPr>
              <a:xfrm>
                <a:off x="3925762" y="2790417"/>
                <a:ext cx="3095538" cy="204350"/>
                <a:chOff x="540662" y="1717025"/>
                <a:chExt cx="3095538" cy="204350"/>
              </a:xfrm>
            </p:grpSpPr>
            <p:sp>
              <p:nvSpPr>
                <p:cNvPr id="117" name="Google Shape;117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18" name="Google Shape;118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19" name="Google Shape;119;p13"/>
              <p:cNvGrpSpPr/>
              <p:nvPr/>
            </p:nvGrpSpPr>
            <p:grpSpPr>
              <a:xfrm>
                <a:off x="3925762" y="3058764"/>
                <a:ext cx="3095538" cy="204350"/>
                <a:chOff x="540662" y="1717025"/>
                <a:chExt cx="3095538" cy="204350"/>
              </a:xfrm>
            </p:grpSpPr>
            <p:sp>
              <p:nvSpPr>
                <p:cNvPr id="120" name="Google Shape;120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21" name="Google Shape;121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22" name="Google Shape;122;p13"/>
              <p:cNvGrpSpPr/>
              <p:nvPr/>
            </p:nvGrpSpPr>
            <p:grpSpPr>
              <a:xfrm>
                <a:off x="3925762" y="3327112"/>
                <a:ext cx="3098838" cy="204350"/>
                <a:chOff x="540662" y="1717025"/>
                <a:chExt cx="3098838" cy="204350"/>
              </a:xfrm>
            </p:grpSpPr>
            <p:sp>
              <p:nvSpPr>
                <p:cNvPr id="123" name="Google Shape;123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24" name="Google Shape;124;p13"/>
                <p:cNvCxnSpPr/>
                <p:nvPr/>
              </p:nvCxnSpPr>
              <p:spPr>
                <a:xfrm>
                  <a:off x="686000" y="1921375"/>
                  <a:ext cx="2953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25" name="Google Shape;125;p13"/>
              <p:cNvGrpSpPr/>
              <p:nvPr/>
            </p:nvGrpSpPr>
            <p:grpSpPr>
              <a:xfrm>
                <a:off x="3925762" y="3595460"/>
                <a:ext cx="3095538" cy="204350"/>
                <a:chOff x="540662" y="1717025"/>
                <a:chExt cx="3095538" cy="204350"/>
              </a:xfrm>
            </p:grpSpPr>
            <p:sp>
              <p:nvSpPr>
                <p:cNvPr id="126" name="Google Shape;126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27" name="Google Shape;127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28" name="Google Shape;128;p13"/>
              <p:cNvGrpSpPr/>
              <p:nvPr/>
            </p:nvGrpSpPr>
            <p:grpSpPr>
              <a:xfrm>
                <a:off x="3925762" y="3863808"/>
                <a:ext cx="3095538" cy="204350"/>
                <a:chOff x="540662" y="1717025"/>
                <a:chExt cx="3095538" cy="204350"/>
              </a:xfrm>
            </p:grpSpPr>
            <p:sp>
              <p:nvSpPr>
                <p:cNvPr id="129" name="Google Shape;129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30" name="Google Shape;130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31" name="Google Shape;131;p13"/>
              <p:cNvGrpSpPr/>
              <p:nvPr/>
            </p:nvGrpSpPr>
            <p:grpSpPr>
              <a:xfrm>
                <a:off x="3925762" y="4132156"/>
                <a:ext cx="3095538" cy="204350"/>
                <a:chOff x="540662" y="1717025"/>
                <a:chExt cx="3095538" cy="204350"/>
              </a:xfrm>
            </p:grpSpPr>
            <p:sp>
              <p:nvSpPr>
                <p:cNvPr id="132" name="Google Shape;132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33" name="Google Shape;133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sp>
          <p:nvSpPr>
            <p:cNvPr id="134" name="Google Shape;134;p13"/>
            <p:cNvSpPr txBox="1"/>
            <p:nvPr/>
          </p:nvSpPr>
          <p:spPr>
            <a:xfrm>
              <a:off x="4108000" y="1695825"/>
              <a:ext cx="291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35" name="Google Shape;135;p13"/>
            <p:cNvSpPr txBox="1"/>
            <p:nvPr/>
          </p:nvSpPr>
          <p:spPr>
            <a:xfrm>
              <a:off x="4108000" y="1966000"/>
              <a:ext cx="291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4108000" y="2236175"/>
              <a:ext cx="291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4108000" y="2506350"/>
              <a:ext cx="291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4108000" y="2776524"/>
              <a:ext cx="291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4108000" y="3046699"/>
              <a:ext cx="291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4108000" y="3316874"/>
              <a:ext cx="291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41" name="Google Shape;141;p13"/>
            <p:cNvSpPr txBox="1"/>
            <p:nvPr/>
          </p:nvSpPr>
          <p:spPr>
            <a:xfrm>
              <a:off x="4108000" y="3587049"/>
              <a:ext cx="291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4108000" y="3857224"/>
              <a:ext cx="291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4108000" y="4127399"/>
              <a:ext cx="291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</p:grpSp>
      <p:grpSp>
        <p:nvGrpSpPr>
          <p:cNvPr id="144" name="Google Shape;144;p13"/>
          <p:cNvGrpSpPr/>
          <p:nvPr/>
        </p:nvGrpSpPr>
        <p:grpSpPr>
          <a:xfrm>
            <a:off x="528911" y="4633758"/>
            <a:ext cx="6491164" cy="258382"/>
            <a:chOff x="528911" y="1355343"/>
            <a:chExt cx="6491164" cy="258382"/>
          </a:xfrm>
        </p:grpSpPr>
        <p:sp>
          <p:nvSpPr>
            <p:cNvPr id="145" name="Google Shape;145;p13"/>
            <p:cNvSpPr txBox="1"/>
            <p:nvPr/>
          </p:nvSpPr>
          <p:spPr>
            <a:xfrm>
              <a:off x="528911" y="1355343"/>
              <a:ext cx="301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282828"/>
                  </a:solidFill>
                  <a:latin typeface="Dosis"/>
                  <a:ea typeface="Dosis"/>
                  <a:cs typeface="Dosis"/>
                  <a:sym typeface="Dosis"/>
                </a:rPr>
                <a:t>Priority 2: Medium</a:t>
              </a:r>
              <a:endParaRPr>
                <a:solidFill>
                  <a:srgbClr val="282828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146" name="Google Shape;146;p13"/>
            <p:cNvCxnSpPr/>
            <p:nvPr/>
          </p:nvCxnSpPr>
          <p:spPr>
            <a:xfrm>
              <a:off x="545175" y="1613725"/>
              <a:ext cx="6474900" cy="0"/>
            </a:xfrm>
            <a:prstGeom prst="straightConnector1">
              <a:avLst/>
            </a:prstGeom>
            <a:noFill/>
            <a:ln cap="flat" cmpd="sng" w="19050">
              <a:solidFill>
                <a:srgbClr val="CDCDC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7" name="Google Shape;147;p13"/>
          <p:cNvGrpSpPr/>
          <p:nvPr/>
        </p:nvGrpSpPr>
        <p:grpSpPr>
          <a:xfrm>
            <a:off x="540662" y="4973415"/>
            <a:ext cx="2993713" cy="2090678"/>
            <a:chOff x="540662" y="4973415"/>
            <a:chExt cx="2993713" cy="2090678"/>
          </a:xfrm>
        </p:grpSpPr>
        <p:grpSp>
          <p:nvGrpSpPr>
            <p:cNvPr id="148" name="Google Shape;148;p13"/>
            <p:cNvGrpSpPr/>
            <p:nvPr/>
          </p:nvGrpSpPr>
          <p:grpSpPr>
            <a:xfrm>
              <a:off x="540662" y="4981308"/>
              <a:ext cx="2993238" cy="2082785"/>
              <a:chOff x="540662" y="1717025"/>
              <a:chExt cx="2993238" cy="2082785"/>
            </a:xfrm>
          </p:grpSpPr>
          <p:grpSp>
            <p:nvGrpSpPr>
              <p:cNvPr id="149" name="Google Shape;149;p13"/>
              <p:cNvGrpSpPr/>
              <p:nvPr/>
            </p:nvGrpSpPr>
            <p:grpSpPr>
              <a:xfrm>
                <a:off x="540662" y="1717025"/>
                <a:ext cx="2993238" cy="204350"/>
                <a:chOff x="540662" y="1717025"/>
                <a:chExt cx="2993238" cy="204350"/>
              </a:xfrm>
            </p:grpSpPr>
            <p:sp>
              <p:nvSpPr>
                <p:cNvPr id="150" name="Google Shape;150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51" name="Google Shape;151;p13"/>
                <p:cNvCxnSpPr/>
                <p:nvPr/>
              </p:nvCxnSpPr>
              <p:spPr>
                <a:xfrm>
                  <a:off x="686000" y="1921375"/>
                  <a:ext cx="2847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52" name="Google Shape;152;p13"/>
              <p:cNvGrpSpPr/>
              <p:nvPr/>
            </p:nvGrpSpPr>
            <p:grpSpPr>
              <a:xfrm>
                <a:off x="540662" y="1985373"/>
                <a:ext cx="2993238" cy="204350"/>
                <a:chOff x="540662" y="1717025"/>
                <a:chExt cx="2993238" cy="204350"/>
              </a:xfrm>
            </p:grpSpPr>
            <p:sp>
              <p:nvSpPr>
                <p:cNvPr id="153" name="Google Shape;153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54" name="Google Shape;154;p13"/>
                <p:cNvCxnSpPr/>
                <p:nvPr/>
              </p:nvCxnSpPr>
              <p:spPr>
                <a:xfrm>
                  <a:off x="686000" y="1921375"/>
                  <a:ext cx="2847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55" name="Google Shape;155;p13"/>
              <p:cNvGrpSpPr/>
              <p:nvPr/>
            </p:nvGrpSpPr>
            <p:grpSpPr>
              <a:xfrm>
                <a:off x="540662" y="2253721"/>
                <a:ext cx="2993238" cy="204350"/>
                <a:chOff x="540662" y="1717025"/>
                <a:chExt cx="2993238" cy="204350"/>
              </a:xfrm>
            </p:grpSpPr>
            <p:sp>
              <p:nvSpPr>
                <p:cNvPr id="156" name="Google Shape;156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57" name="Google Shape;157;p13"/>
                <p:cNvCxnSpPr/>
                <p:nvPr/>
              </p:nvCxnSpPr>
              <p:spPr>
                <a:xfrm>
                  <a:off x="686000" y="1921375"/>
                  <a:ext cx="2847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58" name="Google Shape;158;p13"/>
              <p:cNvGrpSpPr/>
              <p:nvPr/>
            </p:nvGrpSpPr>
            <p:grpSpPr>
              <a:xfrm>
                <a:off x="540662" y="2522069"/>
                <a:ext cx="2993238" cy="204350"/>
                <a:chOff x="540662" y="1717025"/>
                <a:chExt cx="2993238" cy="204350"/>
              </a:xfrm>
            </p:grpSpPr>
            <p:sp>
              <p:nvSpPr>
                <p:cNvPr id="159" name="Google Shape;159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60" name="Google Shape;160;p13"/>
                <p:cNvCxnSpPr/>
                <p:nvPr/>
              </p:nvCxnSpPr>
              <p:spPr>
                <a:xfrm>
                  <a:off x="686000" y="1921375"/>
                  <a:ext cx="2847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61" name="Google Shape;161;p13"/>
              <p:cNvGrpSpPr/>
              <p:nvPr/>
            </p:nvGrpSpPr>
            <p:grpSpPr>
              <a:xfrm>
                <a:off x="540662" y="2790417"/>
                <a:ext cx="2993238" cy="204350"/>
                <a:chOff x="540662" y="1717025"/>
                <a:chExt cx="2993238" cy="204350"/>
              </a:xfrm>
            </p:grpSpPr>
            <p:sp>
              <p:nvSpPr>
                <p:cNvPr id="162" name="Google Shape;162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63" name="Google Shape;163;p13"/>
                <p:cNvCxnSpPr/>
                <p:nvPr/>
              </p:nvCxnSpPr>
              <p:spPr>
                <a:xfrm>
                  <a:off x="686000" y="1921375"/>
                  <a:ext cx="2847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64" name="Google Shape;164;p13"/>
              <p:cNvGrpSpPr/>
              <p:nvPr/>
            </p:nvGrpSpPr>
            <p:grpSpPr>
              <a:xfrm>
                <a:off x="540662" y="3058764"/>
                <a:ext cx="2993238" cy="204350"/>
                <a:chOff x="540662" y="1717025"/>
                <a:chExt cx="2993238" cy="204350"/>
              </a:xfrm>
            </p:grpSpPr>
            <p:sp>
              <p:nvSpPr>
                <p:cNvPr id="165" name="Google Shape;165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66" name="Google Shape;166;p13"/>
                <p:cNvCxnSpPr/>
                <p:nvPr/>
              </p:nvCxnSpPr>
              <p:spPr>
                <a:xfrm>
                  <a:off x="686000" y="1921375"/>
                  <a:ext cx="2847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67" name="Google Shape;167;p13"/>
              <p:cNvGrpSpPr/>
              <p:nvPr/>
            </p:nvGrpSpPr>
            <p:grpSpPr>
              <a:xfrm>
                <a:off x="540662" y="3327112"/>
                <a:ext cx="2993238" cy="204350"/>
                <a:chOff x="540662" y="1717025"/>
                <a:chExt cx="2993238" cy="204350"/>
              </a:xfrm>
            </p:grpSpPr>
            <p:sp>
              <p:nvSpPr>
                <p:cNvPr id="168" name="Google Shape;168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69" name="Google Shape;169;p13"/>
                <p:cNvCxnSpPr/>
                <p:nvPr/>
              </p:nvCxnSpPr>
              <p:spPr>
                <a:xfrm>
                  <a:off x="686000" y="1921375"/>
                  <a:ext cx="2847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70" name="Google Shape;170;p13"/>
              <p:cNvGrpSpPr/>
              <p:nvPr/>
            </p:nvGrpSpPr>
            <p:grpSpPr>
              <a:xfrm>
                <a:off x="540662" y="3595460"/>
                <a:ext cx="2993238" cy="204350"/>
                <a:chOff x="540662" y="1717025"/>
                <a:chExt cx="2993238" cy="204350"/>
              </a:xfrm>
            </p:grpSpPr>
            <p:sp>
              <p:nvSpPr>
                <p:cNvPr id="171" name="Google Shape;171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72" name="Google Shape;172;p13"/>
                <p:cNvCxnSpPr/>
                <p:nvPr/>
              </p:nvCxnSpPr>
              <p:spPr>
                <a:xfrm>
                  <a:off x="686000" y="1921375"/>
                  <a:ext cx="2847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sp>
          <p:nvSpPr>
            <p:cNvPr id="173" name="Google Shape;173;p13"/>
            <p:cNvSpPr txBox="1"/>
            <p:nvPr/>
          </p:nvSpPr>
          <p:spPr>
            <a:xfrm>
              <a:off x="723975" y="4973415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74" name="Google Shape;174;p13"/>
            <p:cNvSpPr txBox="1"/>
            <p:nvPr/>
          </p:nvSpPr>
          <p:spPr>
            <a:xfrm>
              <a:off x="723975" y="5242179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75" name="Google Shape;175;p13"/>
            <p:cNvSpPr txBox="1"/>
            <p:nvPr/>
          </p:nvSpPr>
          <p:spPr>
            <a:xfrm>
              <a:off x="723975" y="5510943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76" name="Google Shape;176;p13"/>
            <p:cNvSpPr txBox="1"/>
            <p:nvPr/>
          </p:nvSpPr>
          <p:spPr>
            <a:xfrm>
              <a:off x="723975" y="5779707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77" name="Google Shape;177;p13"/>
            <p:cNvSpPr txBox="1"/>
            <p:nvPr/>
          </p:nvSpPr>
          <p:spPr>
            <a:xfrm>
              <a:off x="723975" y="6048472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78" name="Google Shape;178;p13"/>
            <p:cNvSpPr txBox="1"/>
            <p:nvPr/>
          </p:nvSpPr>
          <p:spPr>
            <a:xfrm>
              <a:off x="723975" y="6317236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79" name="Google Shape;179;p13"/>
            <p:cNvSpPr txBox="1"/>
            <p:nvPr/>
          </p:nvSpPr>
          <p:spPr>
            <a:xfrm>
              <a:off x="723975" y="6586000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180" name="Google Shape;180;p13"/>
            <p:cNvSpPr txBox="1"/>
            <p:nvPr/>
          </p:nvSpPr>
          <p:spPr>
            <a:xfrm>
              <a:off x="723975" y="6854765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</p:grpSp>
      <p:grpSp>
        <p:nvGrpSpPr>
          <p:cNvPr id="181" name="Google Shape;181;p13"/>
          <p:cNvGrpSpPr/>
          <p:nvPr/>
        </p:nvGrpSpPr>
        <p:grpSpPr>
          <a:xfrm>
            <a:off x="3925762" y="4973425"/>
            <a:ext cx="3098838" cy="2090668"/>
            <a:chOff x="3925762" y="4973425"/>
            <a:chExt cx="3098838" cy="2090668"/>
          </a:xfrm>
        </p:grpSpPr>
        <p:grpSp>
          <p:nvGrpSpPr>
            <p:cNvPr id="182" name="Google Shape;182;p13"/>
            <p:cNvGrpSpPr/>
            <p:nvPr/>
          </p:nvGrpSpPr>
          <p:grpSpPr>
            <a:xfrm>
              <a:off x="3925762" y="4981308"/>
              <a:ext cx="3098838" cy="2082785"/>
              <a:chOff x="3925762" y="1717025"/>
              <a:chExt cx="3098838" cy="2082785"/>
            </a:xfrm>
          </p:grpSpPr>
          <p:grpSp>
            <p:nvGrpSpPr>
              <p:cNvPr id="183" name="Google Shape;183;p13"/>
              <p:cNvGrpSpPr/>
              <p:nvPr/>
            </p:nvGrpSpPr>
            <p:grpSpPr>
              <a:xfrm>
                <a:off x="3925762" y="1717025"/>
                <a:ext cx="3095538" cy="204350"/>
                <a:chOff x="540662" y="1717025"/>
                <a:chExt cx="3095538" cy="204350"/>
              </a:xfrm>
            </p:grpSpPr>
            <p:sp>
              <p:nvSpPr>
                <p:cNvPr id="184" name="Google Shape;184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85" name="Google Shape;185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86" name="Google Shape;186;p13"/>
              <p:cNvGrpSpPr/>
              <p:nvPr/>
            </p:nvGrpSpPr>
            <p:grpSpPr>
              <a:xfrm>
                <a:off x="3925762" y="1985373"/>
                <a:ext cx="3095538" cy="204350"/>
                <a:chOff x="540662" y="1717025"/>
                <a:chExt cx="3095538" cy="204350"/>
              </a:xfrm>
            </p:grpSpPr>
            <p:sp>
              <p:nvSpPr>
                <p:cNvPr id="187" name="Google Shape;187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88" name="Google Shape;188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89" name="Google Shape;189;p13"/>
              <p:cNvGrpSpPr/>
              <p:nvPr/>
            </p:nvGrpSpPr>
            <p:grpSpPr>
              <a:xfrm>
                <a:off x="3925762" y="2253721"/>
                <a:ext cx="3095538" cy="204350"/>
                <a:chOff x="540662" y="1717025"/>
                <a:chExt cx="3095538" cy="204350"/>
              </a:xfrm>
            </p:grpSpPr>
            <p:sp>
              <p:nvSpPr>
                <p:cNvPr id="190" name="Google Shape;190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91" name="Google Shape;191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92" name="Google Shape;192;p13"/>
              <p:cNvGrpSpPr/>
              <p:nvPr/>
            </p:nvGrpSpPr>
            <p:grpSpPr>
              <a:xfrm>
                <a:off x="3925762" y="2522069"/>
                <a:ext cx="3095538" cy="204350"/>
                <a:chOff x="540662" y="1717025"/>
                <a:chExt cx="3095538" cy="204350"/>
              </a:xfrm>
            </p:grpSpPr>
            <p:sp>
              <p:nvSpPr>
                <p:cNvPr id="193" name="Google Shape;193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94" name="Google Shape;194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95" name="Google Shape;195;p13"/>
              <p:cNvGrpSpPr/>
              <p:nvPr/>
            </p:nvGrpSpPr>
            <p:grpSpPr>
              <a:xfrm>
                <a:off x="3925762" y="2790417"/>
                <a:ext cx="3095538" cy="204350"/>
                <a:chOff x="540662" y="1717025"/>
                <a:chExt cx="3095538" cy="204350"/>
              </a:xfrm>
            </p:grpSpPr>
            <p:sp>
              <p:nvSpPr>
                <p:cNvPr id="196" name="Google Shape;196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97" name="Google Shape;197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98" name="Google Shape;198;p13"/>
              <p:cNvGrpSpPr/>
              <p:nvPr/>
            </p:nvGrpSpPr>
            <p:grpSpPr>
              <a:xfrm>
                <a:off x="3925762" y="3058764"/>
                <a:ext cx="3095538" cy="204350"/>
                <a:chOff x="540662" y="1717025"/>
                <a:chExt cx="3095538" cy="204350"/>
              </a:xfrm>
            </p:grpSpPr>
            <p:sp>
              <p:nvSpPr>
                <p:cNvPr id="199" name="Google Shape;199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00" name="Google Shape;200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01" name="Google Shape;201;p13"/>
              <p:cNvGrpSpPr/>
              <p:nvPr/>
            </p:nvGrpSpPr>
            <p:grpSpPr>
              <a:xfrm>
                <a:off x="3925762" y="3327112"/>
                <a:ext cx="3098838" cy="204350"/>
                <a:chOff x="540662" y="1717025"/>
                <a:chExt cx="3098838" cy="204350"/>
              </a:xfrm>
            </p:grpSpPr>
            <p:sp>
              <p:nvSpPr>
                <p:cNvPr id="202" name="Google Shape;202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03" name="Google Shape;203;p13"/>
                <p:cNvCxnSpPr/>
                <p:nvPr/>
              </p:nvCxnSpPr>
              <p:spPr>
                <a:xfrm>
                  <a:off x="686000" y="1921375"/>
                  <a:ext cx="29535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04" name="Google Shape;204;p13"/>
              <p:cNvGrpSpPr/>
              <p:nvPr/>
            </p:nvGrpSpPr>
            <p:grpSpPr>
              <a:xfrm>
                <a:off x="3925762" y="3595460"/>
                <a:ext cx="3095538" cy="204350"/>
                <a:chOff x="540662" y="1717025"/>
                <a:chExt cx="3095538" cy="204350"/>
              </a:xfrm>
            </p:grpSpPr>
            <p:sp>
              <p:nvSpPr>
                <p:cNvPr id="205" name="Google Shape;205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06" name="Google Shape;206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sp>
          <p:nvSpPr>
            <p:cNvPr id="207" name="Google Shape;207;p13"/>
            <p:cNvSpPr txBox="1"/>
            <p:nvPr/>
          </p:nvSpPr>
          <p:spPr>
            <a:xfrm>
              <a:off x="4096175" y="4973425"/>
              <a:ext cx="2923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08" name="Google Shape;208;p13"/>
            <p:cNvSpPr txBox="1"/>
            <p:nvPr/>
          </p:nvSpPr>
          <p:spPr>
            <a:xfrm>
              <a:off x="4096175" y="5242189"/>
              <a:ext cx="2923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09" name="Google Shape;209;p13"/>
            <p:cNvSpPr txBox="1"/>
            <p:nvPr/>
          </p:nvSpPr>
          <p:spPr>
            <a:xfrm>
              <a:off x="4096175" y="5510954"/>
              <a:ext cx="2923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10" name="Google Shape;210;p13"/>
            <p:cNvSpPr txBox="1"/>
            <p:nvPr/>
          </p:nvSpPr>
          <p:spPr>
            <a:xfrm>
              <a:off x="4096175" y="5779718"/>
              <a:ext cx="2923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11" name="Google Shape;211;p13"/>
            <p:cNvSpPr txBox="1"/>
            <p:nvPr/>
          </p:nvSpPr>
          <p:spPr>
            <a:xfrm>
              <a:off x="4096175" y="6048482"/>
              <a:ext cx="2923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12" name="Google Shape;212;p13"/>
            <p:cNvSpPr txBox="1"/>
            <p:nvPr/>
          </p:nvSpPr>
          <p:spPr>
            <a:xfrm>
              <a:off x="4096175" y="6317246"/>
              <a:ext cx="2923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13" name="Google Shape;213;p13"/>
            <p:cNvSpPr txBox="1"/>
            <p:nvPr/>
          </p:nvSpPr>
          <p:spPr>
            <a:xfrm>
              <a:off x="4096175" y="6586011"/>
              <a:ext cx="2923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14" name="Google Shape;214;p13"/>
            <p:cNvSpPr txBox="1"/>
            <p:nvPr/>
          </p:nvSpPr>
          <p:spPr>
            <a:xfrm>
              <a:off x="4096175" y="6854775"/>
              <a:ext cx="2923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</p:grpSp>
      <p:grpSp>
        <p:nvGrpSpPr>
          <p:cNvPr id="215" name="Google Shape;215;p13"/>
          <p:cNvGrpSpPr/>
          <p:nvPr/>
        </p:nvGrpSpPr>
        <p:grpSpPr>
          <a:xfrm>
            <a:off x="528911" y="7353103"/>
            <a:ext cx="6491164" cy="258382"/>
            <a:chOff x="528911" y="1355343"/>
            <a:chExt cx="6491164" cy="258382"/>
          </a:xfrm>
        </p:grpSpPr>
        <p:sp>
          <p:nvSpPr>
            <p:cNvPr id="216" name="Google Shape;216;p13"/>
            <p:cNvSpPr txBox="1"/>
            <p:nvPr/>
          </p:nvSpPr>
          <p:spPr>
            <a:xfrm>
              <a:off x="528911" y="1355343"/>
              <a:ext cx="3018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282828"/>
                  </a:solidFill>
                  <a:latin typeface="Dosis"/>
                  <a:ea typeface="Dosis"/>
                  <a:cs typeface="Dosis"/>
                  <a:sym typeface="Dosis"/>
                </a:rPr>
                <a:t>Priority 3: Low</a:t>
              </a:r>
              <a:endParaRPr>
                <a:solidFill>
                  <a:srgbClr val="282828"/>
                </a:solidFill>
                <a:latin typeface="Dosis"/>
                <a:ea typeface="Dosis"/>
                <a:cs typeface="Dosis"/>
                <a:sym typeface="Dosis"/>
              </a:endParaRPr>
            </a:p>
          </p:txBody>
        </p:sp>
        <p:cxnSp>
          <p:nvCxnSpPr>
            <p:cNvPr id="217" name="Google Shape;217;p13"/>
            <p:cNvCxnSpPr/>
            <p:nvPr/>
          </p:nvCxnSpPr>
          <p:spPr>
            <a:xfrm>
              <a:off x="545175" y="1613725"/>
              <a:ext cx="6474900" cy="0"/>
            </a:xfrm>
            <a:prstGeom prst="straightConnector1">
              <a:avLst/>
            </a:prstGeom>
            <a:noFill/>
            <a:ln cap="flat" cmpd="sng" w="19050">
              <a:solidFill>
                <a:srgbClr val="CDCDC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18" name="Google Shape;218;p13"/>
          <p:cNvGrpSpPr/>
          <p:nvPr/>
        </p:nvGrpSpPr>
        <p:grpSpPr>
          <a:xfrm>
            <a:off x="540662" y="7694865"/>
            <a:ext cx="2993713" cy="2358398"/>
            <a:chOff x="540662" y="7694865"/>
            <a:chExt cx="2993713" cy="2358398"/>
          </a:xfrm>
        </p:grpSpPr>
        <p:grpSp>
          <p:nvGrpSpPr>
            <p:cNvPr id="219" name="Google Shape;219;p13"/>
            <p:cNvGrpSpPr/>
            <p:nvPr/>
          </p:nvGrpSpPr>
          <p:grpSpPr>
            <a:xfrm>
              <a:off x="540662" y="7700653"/>
              <a:ext cx="2993238" cy="2352610"/>
              <a:chOff x="540662" y="7700653"/>
              <a:chExt cx="2993238" cy="2352610"/>
            </a:xfrm>
          </p:grpSpPr>
          <p:grpSp>
            <p:nvGrpSpPr>
              <p:cNvPr id="220" name="Google Shape;220;p13"/>
              <p:cNvGrpSpPr/>
              <p:nvPr/>
            </p:nvGrpSpPr>
            <p:grpSpPr>
              <a:xfrm>
                <a:off x="540662" y="7700653"/>
                <a:ext cx="2993238" cy="2082785"/>
                <a:chOff x="540662" y="1717025"/>
                <a:chExt cx="2993238" cy="2082785"/>
              </a:xfrm>
            </p:grpSpPr>
            <p:grpSp>
              <p:nvGrpSpPr>
                <p:cNvPr id="221" name="Google Shape;221;p13"/>
                <p:cNvGrpSpPr/>
                <p:nvPr/>
              </p:nvGrpSpPr>
              <p:grpSpPr>
                <a:xfrm>
                  <a:off x="540662" y="1717025"/>
                  <a:ext cx="2993238" cy="204350"/>
                  <a:chOff x="540662" y="1717025"/>
                  <a:chExt cx="2993238" cy="204350"/>
                </a:xfrm>
              </p:grpSpPr>
              <p:sp>
                <p:nvSpPr>
                  <p:cNvPr id="222" name="Google Shape;222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23" name="Google Shape;223;p13"/>
                  <p:cNvCxnSpPr/>
                  <p:nvPr/>
                </p:nvCxnSpPr>
                <p:spPr>
                  <a:xfrm>
                    <a:off x="686000" y="1921375"/>
                    <a:ext cx="28479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24" name="Google Shape;224;p13"/>
                <p:cNvGrpSpPr/>
                <p:nvPr/>
              </p:nvGrpSpPr>
              <p:grpSpPr>
                <a:xfrm>
                  <a:off x="540662" y="1985373"/>
                  <a:ext cx="2993238" cy="204350"/>
                  <a:chOff x="540662" y="1717025"/>
                  <a:chExt cx="2993238" cy="204350"/>
                </a:xfrm>
              </p:grpSpPr>
              <p:sp>
                <p:nvSpPr>
                  <p:cNvPr id="225" name="Google Shape;225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26" name="Google Shape;226;p13"/>
                  <p:cNvCxnSpPr/>
                  <p:nvPr/>
                </p:nvCxnSpPr>
                <p:spPr>
                  <a:xfrm>
                    <a:off x="686000" y="1921375"/>
                    <a:ext cx="28479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27" name="Google Shape;227;p13"/>
                <p:cNvGrpSpPr/>
                <p:nvPr/>
              </p:nvGrpSpPr>
              <p:grpSpPr>
                <a:xfrm>
                  <a:off x="540662" y="2253721"/>
                  <a:ext cx="2993238" cy="204350"/>
                  <a:chOff x="540662" y="1717025"/>
                  <a:chExt cx="2993238" cy="204350"/>
                </a:xfrm>
              </p:grpSpPr>
              <p:sp>
                <p:nvSpPr>
                  <p:cNvPr id="228" name="Google Shape;228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29" name="Google Shape;229;p13"/>
                  <p:cNvCxnSpPr/>
                  <p:nvPr/>
                </p:nvCxnSpPr>
                <p:spPr>
                  <a:xfrm>
                    <a:off x="686000" y="1921375"/>
                    <a:ext cx="28479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30" name="Google Shape;230;p13"/>
                <p:cNvGrpSpPr/>
                <p:nvPr/>
              </p:nvGrpSpPr>
              <p:grpSpPr>
                <a:xfrm>
                  <a:off x="540662" y="2522069"/>
                  <a:ext cx="2993238" cy="204350"/>
                  <a:chOff x="540662" y="1717025"/>
                  <a:chExt cx="2993238" cy="204350"/>
                </a:xfrm>
              </p:grpSpPr>
              <p:sp>
                <p:nvSpPr>
                  <p:cNvPr id="231" name="Google Shape;231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32" name="Google Shape;232;p13"/>
                  <p:cNvCxnSpPr/>
                  <p:nvPr/>
                </p:nvCxnSpPr>
                <p:spPr>
                  <a:xfrm>
                    <a:off x="686000" y="1921375"/>
                    <a:ext cx="28479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33" name="Google Shape;233;p13"/>
                <p:cNvGrpSpPr/>
                <p:nvPr/>
              </p:nvGrpSpPr>
              <p:grpSpPr>
                <a:xfrm>
                  <a:off x="540662" y="2790417"/>
                  <a:ext cx="2993238" cy="204350"/>
                  <a:chOff x="540662" y="1717025"/>
                  <a:chExt cx="2993238" cy="204350"/>
                </a:xfrm>
              </p:grpSpPr>
              <p:sp>
                <p:nvSpPr>
                  <p:cNvPr id="234" name="Google Shape;234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35" name="Google Shape;235;p13"/>
                  <p:cNvCxnSpPr/>
                  <p:nvPr/>
                </p:nvCxnSpPr>
                <p:spPr>
                  <a:xfrm>
                    <a:off x="686000" y="1921375"/>
                    <a:ext cx="28479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36" name="Google Shape;236;p13"/>
                <p:cNvGrpSpPr/>
                <p:nvPr/>
              </p:nvGrpSpPr>
              <p:grpSpPr>
                <a:xfrm>
                  <a:off x="540662" y="3058764"/>
                  <a:ext cx="2993238" cy="204350"/>
                  <a:chOff x="540662" y="1717025"/>
                  <a:chExt cx="2993238" cy="204350"/>
                </a:xfrm>
              </p:grpSpPr>
              <p:sp>
                <p:nvSpPr>
                  <p:cNvPr id="237" name="Google Shape;237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38" name="Google Shape;238;p13"/>
                  <p:cNvCxnSpPr/>
                  <p:nvPr/>
                </p:nvCxnSpPr>
                <p:spPr>
                  <a:xfrm>
                    <a:off x="686000" y="1921375"/>
                    <a:ext cx="28479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39" name="Google Shape;239;p13"/>
                <p:cNvGrpSpPr/>
                <p:nvPr/>
              </p:nvGrpSpPr>
              <p:grpSpPr>
                <a:xfrm>
                  <a:off x="540662" y="3327112"/>
                  <a:ext cx="2993238" cy="204350"/>
                  <a:chOff x="540662" y="1717025"/>
                  <a:chExt cx="2993238" cy="204350"/>
                </a:xfrm>
              </p:grpSpPr>
              <p:sp>
                <p:nvSpPr>
                  <p:cNvPr id="240" name="Google Shape;240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41" name="Google Shape;241;p13"/>
                  <p:cNvCxnSpPr/>
                  <p:nvPr/>
                </p:nvCxnSpPr>
                <p:spPr>
                  <a:xfrm>
                    <a:off x="686000" y="1921375"/>
                    <a:ext cx="28479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42" name="Google Shape;242;p13"/>
                <p:cNvGrpSpPr/>
                <p:nvPr/>
              </p:nvGrpSpPr>
              <p:grpSpPr>
                <a:xfrm>
                  <a:off x="540662" y="3595460"/>
                  <a:ext cx="2993238" cy="204350"/>
                  <a:chOff x="540662" y="1717025"/>
                  <a:chExt cx="2993238" cy="204350"/>
                </a:xfrm>
              </p:grpSpPr>
              <p:sp>
                <p:nvSpPr>
                  <p:cNvPr id="243" name="Google Shape;243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44" name="Google Shape;244;p13"/>
                  <p:cNvCxnSpPr/>
                  <p:nvPr/>
                </p:nvCxnSpPr>
                <p:spPr>
                  <a:xfrm>
                    <a:off x="686000" y="1921375"/>
                    <a:ext cx="28479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</p:grpSp>
          <p:grpSp>
            <p:nvGrpSpPr>
              <p:cNvPr id="245" name="Google Shape;245;p13"/>
              <p:cNvGrpSpPr/>
              <p:nvPr/>
            </p:nvGrpSpPr>
            <p:grpSpPr>
              <a:xfrm>
                <a:off x="540662" y="9848913"/>
                <a:ext cx="2993238" cy="204350"/>
                <a:chOff x="540662" y="1717025"/>
                <a:chExt cx="2993238" cy="204350"/>
              </a:xfrm>
            </p:grpSpPr>
            <p:sp>
              <p:nvSpPr>
                <p:cNvPr id="246" name="Google Shape;246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47" name="Google Shape;247;p13"/>
                <p:cNvCxnSpPr/>
                <p:nvPr/>
              </p:nvCxnSpPr>
              <p:spPr>
                <a:xfrm>
                  <a:off x="686000" y="1921375"/>
                  <a:ext cx="2847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sp>
          <p:nvSpPr>
            <p:cNvPr id="248" name="Google Shape;248;p13"/>
            <p:cNvSpPr txBox="1"/>
            <p:nvPr/>
          </p:nvSpPr>
          <p:spPr>
            <a:xfrm>
              <a:off x="723975" y="7694865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49" name="Google Shape;249;p13"/>
            <p:cNvSpPr txBox="1"/>
            <p:nvPr/>
          </p:nvSpPr>
          <p:spPr>
            <a:xfrm>
              <a:off x="723975" y="7961830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50" name="Google Shape;250;p13"/>
            <p:cNvSpPr txBox="1"/>
            <p:nvPr/>
          </p:nvSpPr>
          <p:spPr>
            <a:xfrm>
              <a:off x="723975" y="8228796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51" name="Google Shape;251;p13"/>
            <p:cNvSpPr txBox="1"/>
            <p:nvPr/>
          </p:nvSpPr>
          <p:spPr>
            <a:xfrm>
              <a:off x="723975" y="8495761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52" name="Google Shape;252;p13"/>
            <p:cNvSpPr txBox="1"/>
            <p:nvPr/>
          </p:nvSpPr>
          <p:spPr>
            <a:xfrm>
              <a:off x="723975" y="8762727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53" name="Google Shape;253;p13"/>
            <p:cNvSpPr txBox="1"/>
            <p:nvPr/>
          </p:nvSpPr>
          <p:spPr>
            <a:xfrm>
              <a:off x="723975" y="9029693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54" name="Google Shape;254;p13"/>
            <p:cNvSpPr txBox="1"/>
            <p:nvPr/>
          </p:nvSpPr>
          <p:spPr>
            <a:xfrm>
              <a:off x="723975" y="9296658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55" name="Google Shape;255;p13"/>
            <p:cNvSpPr txBox="1"/>
            <p:nvPr/>
          </p:nvSpPr>
          <p:spPr>
            <a:xfrm>
              <a:off x="723975" y="9563624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56" name="Google Shape;256;p13"/>
            <p:cNvSpPr txBox="1"/>
            <p:nvPr/>
          </p:nvSpPr>
          <p:spPr>
            <a:xfrm>
              <a:off x="723975" y="9830590"/>
              <a:ext cx="28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</p:grpSp>
      <p:grpSp>
        <p:nvGrpSpPr>
          <p:cNvPr id="257" name="Google Shape;257;p13"/>
          <p:cNvGrpSpPr/>
          <p:nvPr/>
        </p:nvGrpSpPr>
        <p:grpSpPr>
          <a:xfrm>
            <a:off x="3925762" y="7694875"/>
            <a:ext cx="3098838" cy="2358388"/>
            <a:chOff x="3925762" y="7694875"/>
            <a:chExt cx="3098838" cy="2358388"/>
          </a:xfrm>
        </p:grpSpPr>
        <p:grpSp>
          <p:nvGrpSpPr>
            <p:cNvPr id="258" name="Google Shape;258;p13"/>
            <p:cNvGrpSpPr/>
            <p:nvPr/>
          </p:nvGrpSpPr>
          <p:grpSpPr>
            <a:xfrm>
              <a:off x="3925762" y="7700653"/>
              <a:ext cx="3098838" cy="2352610"/>
              <a:chOff x="3925762" y="7700653"/>
              <a:chExt cx="3098838" cy="2352610"/>
            </a:xfrm>
          </p:grpSpPr>
          <p:grpSp>
            <p:nvGrpSpPr>
              <p:cNvPr id="259" name="Google Shape;259;p13"/>
              <p:cNvGrpSpPr/>
              <p:nvPr/>
            </p:nvGrpSpPr>
            <p:grpSpPr>
              <a:xfrm>
                <a:off x="3925762" y="7700653"/>
                <a:ext cx="3098838" cy="2082785"/>
                <a:chOff x="3925762" y="1717025"/>
                <a:chExt cx="3098838" cy="2082785"/>
              </a:xfrm>
            </p:grpSpPr>
            <p:grpSp>
              <p:nvGrpSpPr>
                <p:cNvPr id="260" name="Google Shape;260;p13"/>
                <p:cNvGrpSpPr/>
                <p:nvPr/>
              </p:nvGrpSpPr>
              <p:grpSpPr>
                <a:xfrm>
                  <a:off x="3925762" y="1717025"/>
                  <a:ext cx="3095538" cy="204350"/>
                  <a:chOff x="540662" y="1717025"/>
                  <a:chExt cx="3095538" cy="204350"/>
                </a:xfrm>
              </p:grpSpPr>
              <p:sp>
                <p:nvSpPr>
                  <p:cNvPr id="261" name="Google Shape;261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62" name="Google Shape;262;p13"/>
                  <p:cNvCxnSpPr/>
                  <p:nvPr/>
                </p:nvCxnSpPr>
                <p:spPr>
                  <a:xfrm>
                    <a:off x="686000" y="1921375"/>
                    <a:ext cx="29502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63" name="Google Shape;263;p13"/>
                <p:cNvGrpSpPr/>
                <p:nvPr/>
              </p:nvGrpSpPr>
              <p:grpSpPr>
                <a:xfrm>
                  <a:off x="3925762" y="1985373"/>
                  <a:ext cx="3095538" cy="204350"/>
                  <a:chOff x="540662" y="1717025"/>
                  <a:chExt cx="3095538" cy="204350"/>
                </a:xfrm>
              </p:grpSpPr>
              <p:sp>
                <p:nvSpPr>
                  <p:cNvPr id="264" name="Google Shape;264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65" name="Google Shape;265;p13"/>
                  <p:cNvCxnSpPr/>
                  <p:nvPr/>
                </p:nvCxnSpPr>
                <p:spPr>
                  <a:xfrm>
                    <a:off x="686000" y="1921375"/>
                    <a:ext cx="29502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66" name="Google Shape;266;p13"/>
                <p:cNvGrpSpPr/>
                <p:nvPr/>
              </p:nvGrpSpPr>
              <p:grpSpPr>
                <a:xfrm>
                  <a:off x="3925762" y="2253721"/>
                  <a:ext cx="3095538" cy="204350"/>
                  <a:chOff x="540662" y="1717025"/>
                  <a:chExt cx="3095538" cy="204350"/>
                </a:xfrm>
              </p:grpSpPr>
              <p:sp>
                <p:nvSpPr>
                  <p:cNvPr id="267" name="Google Shape;267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68" name="Google Shape;268;p13"/>
                  <p:cNvCxnSpPr/>
                  <p:nvPr/>
                </p:nvCxnSpPr>
                <p:spPr>
                  <a:xfrm>
                    <a:off x="686000" y="1921375"/>
                    <a:ext cx="29502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69" name="Google Shape;269;p13"/>
                <p:cNvGrpSpPr/>
                <p:nvPr/>
              </p:nvGrpSpPr>
              <p:grpSpPr>
                <a:xfrm>
                  <a:off x="3925762" y="2522069"/>
                  <a:ext cx="3095538" cy="204350"/>
                  <a:chOff x="540662" y="1717025"/>
                  <a:chExt cx="3095538" cy="204350"/>
                </a:xfrm>
              </p:grpSpPr>
              <p:sp>
                <p:nvSpPr>
                  <p:cNvPr id="270" name="Google Shape;270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71" name="Google Shape;271;p13"/>
                  <p:cNvCxnSpPr/>
                  <p:nvPr/>
                </p:nvCxnSpPr>
                <p:spPr>
                  <a:xfrm>
                    <a:off x="686000" y="1921375"/>
                    <a:ext cx="29502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72" name="Google Shape;272;p13"/>
                <p:cNvGrpSpPr/>
                <p:nvPr/>
              </p:nvGrpSpPr>
              <p:grpSpPr>
                <a:xfrm>
                  <a:off x="3925762" y="2790417"/>
                  <a:ext cx="3095538" cy="204350"/>
                  <a:chOff x="540662" y="1717025"/>
                  <a:chExt cx="3095538" cy="204350"/>
                </a:xfrm>
              </p:grpSpPr>
              <p:sp>
                <p:nvSpPr>
                  <p:cNvPr id="273" name="Google Shape;273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74" name="Google Shape;274;p13"/>
                  <p:cNvCxnSpPr/>
                  <p:nvPr/>
                </p:nvCxnSpPr>
                <p:spPr>
                  <a:xfrm>
                    <a:off x="686000" y="1921375"/>
                    <a:ext cx="29502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75" name="Google Shape;275;p13"/>
                <p:cNvGrpSpPr/>
                <p:nvPr/>
              </p:nvGrpSpPr>
              <p:grpSpPr>
                <a:xfrm>
                  <a:off x="3925762" y="3058764"/>
                  <a:ext cx="3095538" cy="204350"/>
                  <a:chOff x="540662" y="1717025"/>
                  <a:chExt cx="3095538" cy="204350"/>
                </a:xfrm>
              </p:grpSpPr>
              <p:sp>
                <p:nvSpPr>
                  <p:cNvPr id="276" name="Google Shape;276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77" name="Google Shape;277;p13"/>
                  <p:cNvCxnSpPr/>
                  <p:nvPr/>
                </p:nvCxnSpPr>
                <p:spPr>
                  <a:xfrm>
                    <a:off x="686000" y="1921375"/>
                    <a:ext cx="29502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78" name="Google Shape;278;p13"/>
                <p:cNvGrpSpPr/>
                <p:nvPr/>
              </p:nvGrpSpPr>
              <p:grpSpPr>
                <a:xfrm>
                  <a:off x="3925762" y="3327112"/>
                  <a:ext cx="3098838" cy="204350"/>
                  <a:chOff x="540662" y="1717025"/>
                  <a:chExt cx="3098838" cy="204350"/>
                </a:xfrm>
              </p:grpSpPr>
              <p:sp>
                <p:nvSpPr>
                  <p:cNvPr id="279" name="Google Shape;279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80" name="Google Shape;280;p13"/>
                  <p:cNvCxnSpPr/>
                  <p:nvPr/>
                </p:nvCxnSpPr>
                <p:spPr>
                  <a:xfrm>
                    <a:off x="686000" y="1921375"/>
                    <a:ext cx="29535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grpSp>
              <p:nvGrpSpPr>
                <p:cNvPr id="281" name="Google Shape;281;p13"/>
                <p:cNvGrpSpPr/>
                <p:nvPr/>
              </p:nvGrpSpPr>
              <p:grpSpPr>
                <a:xfrm>
                  <a:off x="3925762" y="3595460"/>
                  <a:ext cx="3095538" cy="204350"/>
                  <a:chOff x="540662" y="1717025"/>
                  <a:chExt cx="3095538" cy="204350"/>
                </a:xfrm>
              </p:grpSpPr>
              <p:sp>
                <p:nvSpPr>
                  <p:cNvPr id="282" name="Google Shape;282;p13"/>
                  <p:cNvSpPr/>
                  <p:nvPr/>
                </p:nvSpPr>
                <p:spPr>
                  <a:xfrm>
                    <a:off x="540662" y="1717025"/>
                    <a:ext cx="145800" cy="145800"/>
                  </a:xfrm>
                  <a:prstGeom prst="ellipse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cxnSp>
                <p:nvCxnSpPr>
                  <p:cNvPr id="283" name="Google Shape;283;p13"/>
                  <p:cNvCxnSpPr/>
                  <p:nvPr/>
                </p:nvCxnSpPr>
                <p:spPr>
                  <a:xfrm>
                    <a:off x="686000" y="1921375"/>
                    <a:ext cx="29502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CDCDCD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</p:grpSp>
          <p:grpSp>
            <p:nvGrpSpPr>
              <p:cNvPr id="284" name="Google Shape;284;p13"/>
              <p:cNvGrpSpPr/>
              <p:nvPr/>
            </p:nvGrpSpPr>
            <p:grpSpPr>
              <a:xfrm>
                <a:off x="3925762" y="9848913"/>
                <a:ext cx="3095538" cy="204350"/>
                <a:chOff x="540662" y="1717025"/>
                <a:chExt cx="3095538" cy="204350"/>
              </a:xfrm>
            </p:grpSpPr>
            <p:sp>
              <p:nvSpPr>
                <p:cNvPr id="285" name="Google Shape;285;p13"/>
                <p:cNvSpPr/>
                <p:nvPr/>
              </p:nvSpPr>
              <p:spPr>
                <a:xfrm>
                  <a:off x="540662" y="1717025"/>
                  <a:ext cx="145800" cy="145800"/>
                </a:xfrm>
                <a:prstGeom prst="ellipse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86" name="Google Shape;286;p13"/>
                <p:cNvCxnSpPr/>
                <p:nvPr/>
              </p:nvCxnSpPr>
              <p:spPr>
                <a:xfrm>
                  <a:off x="686000" y="1921375"/>
                  <a:ext cx="2950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DCDCD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sp>
          <p:nvSpPr>
            <p:cNvPr id="287" name="Google Shape;287;p13"/>
            <p:cNvSpPr txBox="1"/>
            <p:nvPr/>
          </p:nvSpPr>
          <p:spPr>
            <a:xfrm>
              <a:off x="4113925" y="7694875"/>
              <a:ext cx="2906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88" name="Google Shape;288;p13"/>
            <p:cNvSpPr txBox="1"/>
            <p:nvPr/>
          </p:nvSpPr>
          <p:spPr>
            <a:xfrm>
              <a:off x="4113925" y="7961841"/>
              <a:ext cx="2906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89" name="Google Shape;289;p13"/>
            <p:cNvSpPr txBox="1"/>
            <p:nvPr/>
          </p:nvSpPr>
          <p:spPr>
            <a:xfrm>
              <a:off x="4113925" y="8228806"/>
              <a:ext cx="2906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90" name="Google Shape;290;p13"/>
            <p:cNvSpPr txBox="1"/>
            <p:nvPr/>
          </p:nvSpPr>
          <p:spPr>
            <a:xfrm>
              <a:off x="4113925" y="8495772"/>
              <a:ext cx="2906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91" name="Google Shape;291;p13"/>
            <p:cNvSpPr txBox="1"/>
            <p:nvPr/>
          </p:nvSpPr>
          <p:spPr>
            <a:xfrm>
              <a:off x="4113925" y="8762738"/>
              <a:ext cx="2906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92" name="Google Shape;292;p13"/>
            <p:cNvSpPr txBox="1"/>
            <p:nvPr/>
          </p:nvSpPr>
          <p:spPr>
            <a:xfrm>
              <a:off x="4113925" y="9029703"/>
              <a:ext cx="2906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93" name="Google Shape;293;p13"/>
            <p:cNvSpPr txBox="1"/>
            <p:nvPr/>
          </p:nvSpPr>
          <p:spPr>
            <a:xfrm>
              <a:off x="4113925" y="9296669"/>
              <a:ext cx="2906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94" name="Google Shape;294;p13"/>
            <p:cNvSpPr txBox="1"/>
            <p:nvPr/>
          </p:nvSpPr>
          <p:spPr>
            <a:xfrm>
              <a:off x="4113925" y="9563634"/>
              <a:ext cx="2906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  <p:sp>
          <p:nvSpPr>
            <p:cNvPr id="295" name="Google Shape;295;p13"/>
            <p:cNvSpPr txBox="1"/>
            <p:nvPr/>
          </p:nvSpPr>
          <p:spPr>
            <a:xfrm>
              <a:off x="4113925" y="9830600"/>
              <a:ext cx="2906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