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Cinzel Decorative"/>
      <p:regular r:id="rId11"/>
      <p:bold r:id="rId12"/>
    </p:embeddedFont>
    <p:embeddedFont>
      <p:font typeface="Kalnia Ligh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inzelDecorative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KalniaLight-regular.fntdata"/><Relationship Id="rId12" Type="http://schemas.openxmlformats.org/officeDocument/2006/relationships/font" Target="fonts/CinzelDecorativ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Kalni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0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371579" y="812475"/>
            <a:ext cx="4647900" cy="8143850"/>
            <a:chOff x="2371579" y="812475"/>
            <a:chExt cx="4647900" cy="814385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2371579" y="812475"/>
              <a:ext cx="4647900" cy="37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100">
                  <a:solidFill>
                    <a:srgbClr val="232324"/>
                  </a:solidFill>
                  <a:latin typeface="Kalnia Light"/>
                  <a:ea typeface="Kalnia Light"/>
                  <a:cs typeface="Kalnia Light"/>
                  <a:sym typeface="Kalnia Light"/>
                </a:rPr>
                <a:t>30</a:t>
              </a:r>
              <a:endParaRPr sz="24100">
                <a:solidFill>
                  <a:srgbClr val="232324"/>
                </a:solidFill>
                <a:latin typeface="Kalnia Light"/>
                <a:ea typeface="Kalnia Light"/>
                <a:cs typeface="Kalnia Light"/>
                <a:sym typeface="Kalnia Light"/>
              </a:endParaRPr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2609468" y="4471825"/>
              <a:ext cx="4275900" cy="4484500"/>
              <a:chOff x="2609468" y="4471825"/>
              <a:chExt cx="4275900" cy="4484500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3944980" y="4471825"/>
                <a:ext cx="2900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Join us for a joyous </a:t>
                </a:r>
                <a:r>
                  <a:rPr lang="uk"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celebration</a:t>
                </a:r>
                <a:endParaRPr sz="1300">
                  <a:solidFill>
                    <a:srgbClr val="23232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2609468" y="4662003"/>
                <a:ext cx="4275900" cy="9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6200">
                    <a:solidFill>
                      <a:srgbClr val="232324"/>
                    </a:solidFill>
                    <a:latin typeface="Cinzel Decorative"/>
                    <a:ea typeface="Cinzel Decorative"/>
                    <a:cs typeface="Cinzel Decorative"/>
                    <a:sym typeface="Cinzel Decorative"/>
                  </a:rPr>
                  <a:t>Sophia's</a:t>
                </a:r>
                <a:endParaRPr b="1" sz="6200">
                  <a:solidFill>
                    <a:srgbClr val="232324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endParaRPr>
              </a:p>
            </p:txBody>
          </p:sp>
          <p:grpSp>
            <p:nvGrpSpPr>
              <p:cNvPr id="60" name="Google Shape;60;p13"/>
              <p:cNvGrpSpPr/>
              <p:nvPr/>
            </p:nvGrpSpPr>
            <p:grpSpPr>
              <a:xfrm>
                <a:off x="3944980" y="5981547"/>
                <a:ext cx="2900700" cy="453600"/>
                <a:chOff x="3945064" y="5981547"/>
                <a:chExt cx="2900700" cy="453600"/>
              </a:xfrm>
            </p:grpSpPr>
            <p:sp>
              <p:nvSpPr>
                <p:cNvPr id="61" name="Google Shape;61;p13"/>
                <p:cNvSpPr txBox="1"/>
                <p:nvPr/>
              </p:nvSpPr>
              <p:spPr>
                <a:xfrm>
                  <a:off x="3945064" y="5981547"/>
                  <a:ext cx="29007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23232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30TH BIRTHDAY PARTY</a:t>
                  </a:r>
                  <a:endParaRPr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2" name="Google Shape;62;p13"/>
                <p:cNvSpPr txBox="1"/>
                <p:nvPr/>
              </p:nvSpPr>
              <p:spPr>
                <a:xfrm>
                  <a:off x="3945064" y="6235047"/>
                  <a:ext cx="29007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23232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SATURDAY, JULY 20, 2024</a:t>
                  </a:r>
                  <a:endParaRPr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63" name="Google Shape;63;p13"/>
              <p:cNvSpPr txBox="1"/>
              <p:nvPr/>
            </p:nvSpPr>
            <p:spPr>
              <a:xfrm>
                <a:off x="3944980" y="6734972"/>
                <a:ext cx="2900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6:00 PM - 11:00 PM</a:t>
                </a:r>
                <a:endParaRPr sz="1300">
                  <a:solidFill>
                    <a:srgbClr val="23232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3617680" y="7234900"/>
                <a:ext cx="3228000" cy="45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THE GRAND GARDEN HALL, 123,</a:t>
                </a:r>
                <a:endParaRPr sz="1300">
                  <a:solidFill>
                    <a:srgbClr val="23232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CELEBRATION AVENUE, PARTYVILLE </a:t>
                </a:r>
                <a:endParaRPr sz="1300">
                  <a:solidFill>
                    <a:srgbClr val="23232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3617680" y="8255825"/>
                <a:ext cx="3228000" cy="70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Please RSVP by July 10, 2024 to Sophia'sParty@funmail.com or </a:t>
                </a:r>
                <a:endParaRPr sz="1300">
                  <a:solidFill>
                    <a:srgbClr val="23232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3232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call/text 555-123-4567.</a:t>
                </a:r>
                <a:endParaRPr sz="1300">
                  <a:solidFill>
                    <a:srgbClr val="23232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66" name="Google Shape;66;p13"/>
          <p:cNvGrpSpPr/>
          <p:nvPr/>
        </p:nvGrpSpPr>
        <p:grpSpPr>
          <a:xfrm>
            <a:off x="6390125" y="771675"/>
            <a:ext cx="794050" cy="765626"/>
            <a:chOff x="6390125" y="771675"/>
            <a:chExt cx="794050" cy="765626"/>
          </a:xfrm>
        </p:grpSpPr>
        <p:pic>
          <p:nvPicPr>
            <p:cNvPr id="67" name="Google Shape;6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5451" y="1375876"/>
              <a:ext cx="161375" cy="16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6390125" y="933621"/>
              <a:ext cx="147875" cy="147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7073250" y="771650"/>
              <a:ext cx="110900" cy="110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oogle Shape;70;p13"/>
          <p:cNvGrpSpPr/>
          <p:nvPr/>
        </p:nvGrpSpPr>
        <p:grpSpPr>
          <a:xfrm>
            <a:off x="242668" y="6915147"/>
            <a:ext cx="3351705" cy="2940953"/>
            <a:chOff x="242668" y="6915147"/>
            <a:chExt cx="3351705" cy="2940953"/>
          </a:xfrm>
        </p:grpSpPr>
        <p:pic>
          <p:nvPicPr>
            <p:cNvPr id="71" name="Google Shape;7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93816" y="8145516"/>
              <a:ext cx="184425" cy="18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9750" y="9638350"/>
              <a:ext cx="147875" cy="14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2668" y="7788593"/>
              <a:ext cx="214950" cy="2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20225" y="9641150"/>
              <a:ext cx="214950" cy="2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10448" y="8342698"/>
              <a:ext cx="441225" cy="441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53972" y="6915147"/>
              <a:ext cx="140400" cy="140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" name="Google Shape;77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9478" y="1418825"/>
            <a:ext cx="1960751" cy="799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