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7560000" cx="10692000"/>
  <p:notesSz cx="7560000" cy="10692000"/>
  <p:embeddedFontLst>
    <p:embeddedFont>
      <p:font typeface="Tenor Sans"/>
      <p:regular r:id="rId7"/>
    </p:embeddedFont>
    <p:embeddedFont>
      <p:font typeface="Great Vibes"/>
      <p:regular r:id="rId8"/>
    </p:embeddedFont>
    <p:embeddedFont>
      <p:font typeface="Lora"/>
      <p:regular r:id="rId9"/>
      <p:bold r:id="rId10"/>
      <p:italic r:id="rId11"/>
      <p:boldItalic r:id="rId12"/>
    </p:embeddedFont>
    <p:embeddedFont>
      <p:font typeface="Allison"/>
      <p:regular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170">
          <p15:clr>
            <a:srgbClr val="747775"/>
          </p15:clr>
        </p15:guide>
        <p15:guide id="2" orient="horz" pos="170">
          <p15:clr>
            <a:srgbClr val="747775"/>
          </p15:clr>
        </p15:guide>
        <p15:guide id="3" orient="horz" pos="4592">
          <p15:clr>
            <a:srgbClr val="747775"/>
          </p15:clr>
        </p15:guide>
        <p15:guide id="4" pos="6565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70"/>
        <p:guide pos="170" orient="horz"/>
        <p:guide pos="4592" orient="horz"/>
        <p:guide pos="656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Lora-italic.fntdata"/><Relationship Id="rId10" Type="http://schemas.openxmlformats.org/officeDocument/2006/relationships/font" Target="fonts/Lora-bold.fntdata"/><Relationship Id="rId13" Type="http://schemas.openxmlformats.org/officeDocument/2006/relationships/font" Target="fonts/Allison-regular.fntdata"/><Relationship Id="rId12" Type="http://schemas.openxmlformats.org/officeDocument/2006/relationships/font" Target="fonts/Lora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Lor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TenorSans-regular.fntdata"/><Relationship Id="rId8" Type="http://schemas.openxmlformats.org/officeDocument/2006/relationships/font" Target="fonts/GreatVibe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288000" y="287051"/>
            <a:ext cx="10116000" cy="6984949"/>
            <a:chOff x="288000" y="287051"/>
            <a:chExt cx="10116000" cy="6984949"/>
          </a:xfrm>
        </p:grpSpPr>
        <p:pic>
          <p:nvPicPr>
            <p:cNvPr id="55" name="Google Shape;55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8000" y="287051"/>
              <a:ext cx="10115471" cy="69840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" name="Google Shape;56;p13"/>
            <p:cNvSpPr/>
            <p:nvPr/>
          </p:nvSpPr>
          <p:spPr>
            <a:xfrm>
              <a:off x="288000" y="288000"/>
              <a:ext cx="10116000" cy="6984000"/>
            </a:xfrm>
            <a:prstGeom prst="rect">
              <a:avLst/>
            </a:prstGeom>
            <a:noFill/>
            <a:ln cap="flat" cmpd="sng" w="38100">
              <a:solidFill>
                <a:srgbClr val="B6A15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7" name="Google Shape;57;p13"/>
            <p:cNvGrpSpPr/>
            <p:nvPr/>
          </p:nvGrpSpPr>
          <p:grpSpPr>
            <a:xfrm>
              <a:off x="395400" y="393900"/>
              <a:ext cx="9901200" cy="6772200"/>
              <a:chOff x="395400" y="393900"/>
              <a:chExt cx="9901200" cy="6772200"/>
            </a:xfrm>
          </p:grpSpPr>
          <p:grpSp>
            <p:nvGrpSpPr>
              <p:cNvPr id="58" name="Google Shape;58;p13"/>
              <p:cNvGrpSpPr/>
              <p:nvPr/>
            </p:nvGrpSpPr>
            <p:grpSpPr>
              <a:xfrm>
                <a:off x="395400" y="393900"/>
                <a:ext cx="9901200" cy="6772200"/>
                <a:chOff x="395400" y="393900"/>
                <a:chExt cx="9901200" cy="6772200"/>
              </a:xfrm>
            </p:grpSpPr>
            <p:sp>
              <p:nvSpPr>
                <p:cNvPr id="59" name="Google Shape;59;p13"/>
                <p:cNvSpPr/>
                <p:nvPr/>
              </p:nvSpPr>
              <p:spPr>
                <a:xfrm>
                  <a:off x="395400" y="393900"/>
                  <a:ext cx="9901200" cy="6772200"/>
                </a:xfrm>
                <a:prstGeom prst="rect">
                  <a:avLst/>
                </a:prstGeom>
                <a:noFill/>
                <a:ln cap="flat" cmpd="sng" w="19050">
                  <a:solidFill>
                    <a:srgbClr val="B6A15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" name="Google Shape;60;p13"/>
                <p:cNvSpPr/>
                <p:nvPr/>
              </p:nvSpPr>
              <p:spPr>
                <a:xfrm>
                  <a:off x="462150" y="469350"/>
                  <a:ext cx="9767700" cy="6621300"/>
                </a:xfrm>
                <a:prstGeom prst="rect">
                  <a:avLst/>
                </a:prstGeom>
                <a:noFill/>
                <a:ln cap="flat" cmpd="sng" w="19050">
                  <a:solidFill>
                    <a:srgbClr val="B6A15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1" name="Google Shape;61;p13"/>
              <p:cNvGrpSpPr/>
              <p:nvPr/>
            </p:nvGrpSpPr>
            <p:grpSpPr>
              <a:xfrm>
                <a:off x="397675" y="395275"/>
                <a:ext cx="143100" cy="143400"/>
                <a:chOff x="397675" y="395275"/>
                <a:chExt cx="143100" cy="143400"/>
              </a:xfrm>
            </p:grpSpPr>
            <p:sp>
              <p:nvSpPr>
                <p:cNvPr id="62" name="Google Shape;62;p13"/>
                <p:cNvSpPr/>
                <p:nvPr/>
              </p:nvSpPr>
              <p:spPr>
                <a:xfrm>
                  <a:off x="397675" y="395300"/>
                  <a:ext cx="142800" cy="142800"/>
                </a:xfrm>
                <a:prstGeom prst="rect">
                  <a:avLst/>
                </a:prstGeom>
                <a:noFill/>
                <a:ln cap="flat" cmpd="sng" w="19050">
                  <a:solidFill>
                    <a:srgbClr val="B6A15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" name="Google Shape;63;p13"/>
                <p:cNvSpPr/>
                <p:nvPr/>
              </p:nvSpPr>
              <p:spPr>
                <a:xfrm rot="2700000">
                  <a:off x="418525" y="416381"/>
                  <a:ext cx="101399" cy="101187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19050">
                  <a:solidFill>
                    <a:srgbClr val="B6A15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4" name="Google Shape;64;p13"/>
              <p:cNvGrpSpPr/>
              <p:nvPr/>
            </p:nvGrpSpPr>
            <p:grpSpPr>
              <a:xfrm>
                <a:off x="397675" y="7022700"/>
                <a:ext cx="143100" cy="143400"/>
                <a:chOff x="397675" y="395275"/>
                <a:chExt cx="143100" cy="143400"/>
              </a:xfrm>
            </p:grpSpPr>
            <p:sp>
              <p:nvSpPr>
                <p:cNvPr id="65" name="Google Shape;65;p13"/>
                <p:cNvSpPr/>
                <p:nvPr/>
              </p:nvSpPr>
              <p:spPr>
                <a:xfrm>
                  <a:off x="397675" y="395300"/>
                  <a:ext cx="142800" cy="142800"/>
                </a:xfrm>
                <a:prstGeom prst="rect">
                  <a:avLst/>
                </a:prstGeom>
                <a:noFill/>
                <a:ln cap="flat" cmpd="sng" w="19050">
                  <a:solidFill>
                    <a:srgbClr val="B6A15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" name="Google Shape;66;p13"/>
                <p:cNvSpPr/>
                <p:nvPr/>
              </p:nvSpPr>
              <p:spPr>
                <a:xfrm rot="2700000">
                  <a:off x="418525" y="416381"/>
                  <a:ext cx="101399" cy="101187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19050">
                  <a:solidFill>
                    <a:srgbClr val="B6A15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7" name="Google Shape;67;p13"/>
              <p:cNvGrpSpPr/>
              <p:nvPr/>
            </p:nvGrpSpPr>
            <p:grpSpPr>
              <a:xfrm>
                <a:off x="10153500" y="7022700"/>
                <a:ext cx="143100" cy="143400"/>
                <a:chOff x="397675" y="395275"/>
                <a:chExt cx="143100" cy="143400"/>
              </a:xfrm>
            </p:grpSpPr>
            <p:sp>
              <p:nvSpPr>
                <p:cNvPr id="68" name="Google Shape;68;p13"/>
                <p:cNvSpPr/>
                <p:nvPr/>
              </p:nvSpPr>
              <p:spPr>
                <a:xfrm>
                  <a:off x="397675" y="395300"/>
                  <a:ext cx="142800" cy="142800"/>
                </a:xfrm>
                <a:prstGeom prst="rect">
                  <a:avLst/>
                </a:prstGeom>
                <a:noFill/>
                <a:ln cap="flat" cmpd="sng" w="19050">
                  <a:solidFill>
                    <a:srgbClr val="B6A15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" name="Google Shape;69;p13"/>
                <p:cNvSpPr/>
                <p:nvPr/>
              </p:nvSpPr>
              <p:spPr>
                <a:xfrm rot="2700000">
                  <a:off x="418525" y="416381"/>
                  <a:ext cx="101399" cy="101187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19050">
                  <a:solidFill>
                    <a:srgbClr val="B6A15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70" name="Google Shape;70;p13"/>
              <p:cNvGrpSpPr/>
              <p:nvPr/>
            </p:nvGrpSpPr>
            <p:grpSpPr>
              <a:xfrm>
                <a:off x="10153500" y="395275"/>
                <a:ext cx="143100" cy="143400"/>
                <a:chOff x="397675" y="395275"/>
                <a:chExt cx="143100" cy="143400"/>
              </a:xfrm>
            </p:grpSpPr>
            <p:sp>
              <p:nvSpPr>
                <p:cNvPr id="71" name="Google Shape;71;p13"/>
                <p:cNvSpPr/>
                <p:nvPr/>
              </p:nvSpPr>
              <p:spPr>
                <a:xfrm>
                  <a:off x="397675" y="395300"/>
                  <a:ext cx="142800" cy="142800"/>
                </a:xfrm>
                <a:prstGeom prst="rect">
                  <a:avLst/>
                </a:prstGeom>
                <a:noFill/>
                <a:ln cap="flat" cmpd="sng" w="19050">
                  <a:solidFill>
                    <a:srgbClr val="B6A15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" name="Google Shape;72;p13"/>
                <p:cNvSpPr/>
                <p:nvPr/>
              </p:nvSpPr>
              <p:spPr>
                <a:xfrm rot="2700000">
                  <a:off x="418525" y="416381"/>
                  <a:ext cx="101399" cy="101187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19050">
                  <a:solidFill>
                    <a:srgbClr val="B6A15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grpSp>
        <p:nvGrpSpPr>
          <p:cNvPr id="73" name="Google Shape;73;p13"/>
          <p:cNvGrpSpPr/>
          <p:nvPr/>
        </p:nvGrpSpPr>
        <p:grpSpPr>
          <a:xfrm>
            <a:off x="2081400" y="714375"/>
            <a:ext cx="6529200" cy="4796575"/>
            <a:chOff x="2081400" y="714375"/>
            <a:chExt cx="6529200" cy="4796575"/>
          </a:xfrm>
        </p:grpSpPr>
        <p:sp>
          <p:nvSpPr>
            <p:cNvPr id="74" name="Google Shape;74;p13"/>
            <p:cNvSpPr txBox="1"/>
            <p:nvPr/>
          </p:nvSpPr>
          <p:spPr>
            <a:xfrm>
              <a:off x="3974400" y="714375"/>
              <a:ext cx="2743200" cy="47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100">
                  <a:latin typeface="Allison"/>
                  <a:ea typeface="Allison"/>
                  <a:cs typeface="Allison"/>
                  <a:sym typeface="Allison"/>
                </a:rPr>
                <a:t>Company Name</a:t>
              </a:r>
              <a:endParaRPr sz="3100">
                <a:latin typeface="Allison"/>
                <a:ea typeface="Allison"/>
                <a:cs typeface="Allison"/>
                <a:sym typeface="Allison"/>
              </a:endParaRPr>
            </a:p>
          </p:txBody>
        </p:sp>
        <p:sp>
          <p:nvSpPr>
            <p:cNvPr id="75" name="Google Shape;75;p13"/>
            <p:cNvSpPr txBox="1"/>
            <p:nvPr/>
          </p:nvSpPr>
          <p:spPr>
            <a:xfrm>
              <a:off x="2657700" y="1176350"/>
              <a:ext cx="53766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latin typeface="Tenor Sans"/>
                  <a:ea typeface="Tenor Sans"/>
                  <a:cs typeface="Tenor Sans"/>
                  <a:sym typeface="Tenor Sans"/>
                </a:rPr>
                <a:t>The Course or Training Module Name</a:t>
              </a:r>
              <a:endParaRPr sz="1600">
                <a:latin typeface="Tenor Sans"/>
                <a:ea typeface="Tenor Sans"/>
                <a:cs typeface="Tenor Sans"/>
                <a:sym typeface="Tenor Sans"/>
              </a:endParaRPr>
            </a:p>
          </p:txBody>
        </p:sp>
        <p:sp>
          <p:nvSpPr>
            <p:cNvPr id="76" name="Google Shape;76;p13"/>
            <p:cNvSpPr txBox="1"/>
            <p:nvPr/>
          </p:nvSpPr>
          <p:spPr>
            <a:xfrm>
              <a:off x="2657700" y="1513138"/>
              <a:ext cx="5376600" cy="93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6100">
                  <a:latin typeface="Lora"/>
                  <a:ea typeface="Lora"/>
                  <a:cs typeface="Lora"/>
                  <a:sym typeface="Lora"/>
                </a:rPr>
                <a:t>CERTIFICATE</a:t>
              </a:r>
              <a:endParaRPr sz="6100"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77" name="Google Shape;77;p13"/>
            <p:cNvSpPr txBox="1"/>
            <p:nvPr/>
          </p:nvSpPr>
          <p:spPr>
            <a:xfrm>
              <a:off x="2657700" y="2356125"/>
              <a:ext cx="53766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400">
                  <a:latin typeface="Lora"/>
                  <a:ea typeface="Lora"/>
                  <a:cs typeface="Lora"/>
                  <a:sym typeface="Lora"/>
                </a:rPr>
                <a:t>OF COMPLETION</a:t>
              </a:r>
              <a:endParaRPr sz="3400">
                <a:latin typeface="Lora"/>
                <a:ea typeface="Lora"/>
                <a:cs typeface="Lora"/>
                <a:sym typeface="Lora"/>
              </a:endParaRPr>
            </a:p>
          </p:txBody>
        </p:sp>
        <p:cxnSp>
          <p:nvCxnSpPr>
            <p:cNvPr id="78" name="Google Shape;78;p13"/>
            <p:cNvCxnSpPr/>
            <p:nvPr/>
          </p:nvCxnSpPr>
          <p:spPr>
            <a:xfrm>
              <a:off x="4772100" y="2990863"/>
              <a:ext cx="1147800" cy="0"/>
            </a:xfrm>
            <a:prstGeom prst="straightConnector1">
              <a:avLst/>
            </a:prstGeom>
            <a:noFill/>
            <a:ln cap="flat" cmpd="sng" w="38100">
              <a:solidFill>
                <a:srgbClr val="B6A15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9" name="Google Shape;79;p13"/>
            <p:cNvSpPr txBox="1"/>
            <p:nvPr/>
          </p:nvSpPr>
          <p:spPr>
            <a:xfrm>
              <a:off x="2657700" y="3313375"/>
              <a:ext cx="5376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1600">
                  <a:latin typeface="Tenor Sans"/>
                  <a:ea typeface="Tenor Sans"/>
                  <a:cs typeface="Tenor Sans"/>
                  <a:sym typeface="Tenor Sans"/>
                </a:rPr>
                <a:t>Our company is pleased</a:t>
              </a:r>
              <a:endParaRPr sz="1600">
                <a:latin typeface="Tenor Sans"/>
                <a:ea typeface="Tenor Sans"/>
                <a:cs typeface="Tenor Sans"/>
                <a:sym typeface="Tenor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latin typeface="Tenor Sans"/>
                  <a:ea typeface="Tenor Sans"/>
                  <a:cs typeface="Tenor Sans"/>
                  <a:sym typeface="Tenor Sans"/>
                </a:rPr>
                <a:t>to be able to award this certificate to</a:t>
              </a:r>
              <a:endParaRPr sz="1600">
                <a:latin typeface="Tenor Sans"/>
                <a:ea typeface="Tenor Sans"/>
                <a:cs typeface="Tenor Sans"/>
                <a:sym typeface="Tenor Sans"/>
              </a:endParaRPr>
            </a:p>
          </p:txBody>
        </p:sp>
        <p:sp>
          <p:nvSpPr>
            <p:cNvPr id="80" name="Google Shape;80;p13"/>
            <p:cNvSpPr txBox="1"/>
            <p:nvPr/>
          </p:nvSpPr>
          <p:spPr>
            <a:xfrm>
              <a:off x="2671950" y="3923300"/>
              <a:ext cx="5348100" cy="93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6100">
                  <a:latin typeface="Great Vibes"/>
                  <a:ea typeface="Great Vibes"/>
                  <a:cs typeface="Great Vibes"/>
                  <a:sym typeface="Great Vibes"/>
                </a:rPr>
                <a:t>Era Reichert</a:t>
              </a:r>
              <a:endParaRPr sz="6100">
                <a:latin typeface="Great Vibes"/>
                <a:ea typeface="Great Vibes"/>
                <a:cs typeface="Great Vibes"/>
                <a:sym typeface="Great Vibes"/>
              </a:endParaRPr>
            </a:p>
          </p:txBody>
        </p:sp>
        <p:cxnSp>
          <p:nvCxnSpPr>
            <p:cNvPr id="81" name="Google Shape;81;p13"/>
            <p:cNvCxnSpPr/>
            <p:nvPr/>
          </p:nvCxnSpPr>
          <p:spPr>
            <a:xfrm>
              <a:off x="2542050" y="4819650"/>
              <a:ext cx="5607900" cy="0"/>
            </a:xfrm>
            <a:prstGeom prst="straightConnector1">
              <a:avLst/>
            </a:prstGeom>
            <a:noFill/>
            <a:ln cap="flat" cmpd="sng" w="28575">
              <a:solidFill>
                <a:srgbClr val="B6A15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sp>
          <p:nvSpPr>
            <p:cNvPr id="82" name="Google Shape;82;p13"/>
            <p:cNvSpPr txBox="1"/>
            <p:nvPr/>
          </p:nvSpPr>
          <p:spPr>
            <a:xfrm>
              <a:off x="2081400" y="5018350"/>
              <a:ext cx="65292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latin typeface="Tenor Sans"/>
                  <a:ea typeface="Tenor Sans"/>
                  <a:cs typeface="Tenor Sans"/>
                  <a:sym typeface="Tenor Sans"/>
                </a:rPr>
                <a:t>Upon the Successful Completion of Your Course Name,</a:t>
              </a:r>
              <a:endParaRPr sz="1600">
                <a:latin typeface="Tenor Sans"/>
                <a:ea typeface="Tenor Sans"/>
                <a:cs typeface="Tenor Sans"/>
                <a:sym typeface="Tenor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latin typeface="Tenor Sans"/>
                  <a:ea typeface="Tenor Sans"/>
                  <a:cs typeface="Tenor Sans"/>
                  <a:sym typeface="Tenor Sans"/>
                </a:rPr>
                <a:t>Module, Level or Grade</a:t>
              </a:r>
              <a:endParaRPr sz="1600">
                <a:latin typeface="Tenor Sans"/>
                <a:ea typeface="Tenor Sans"/>
                <a:cs typeface="Tenor Sans"/>
                <a:sym typeface="Tenor Sans"/>
              </a:endParaRPr>
            </a:p>
          </p:txBody>
        </p:sp>
      </p:grpSp>
      <p:grpSp>
        <p:nvGrpSpPr>
          <p:cNvPr id="83" name="Google Shape;83;p13"/>
          <p:cNvGrpSpPr/>
          <p:nvPr/>
        </p:nvGrpSpPr>
        <p:grpSpPr>
          <a:xfrm>
            <a:off x="1276463" y="5764184"/>
            <a:ext cx="8139075" cy="1179541"/>
            <a:chOff x="1276463" y="5764184"/>
            <a:chExt cx="8139075" cy="1179541"/>
          </a:xfrm>
        </p:grpSpPr>
        <p:grpSp>
          <p:nvGrpSpPr>
            <p:cNvPr id="84" name="Google Shape;84;p13"/>
            <p:cNvGrpSpPr/>
            <p:nvPr/>
          </p:nvGrpSpPr>
          <p:grpSpPr>
            <a:xfrm>
              <a:off x="1276463" y="5969329"/>
              <a:ext cx="8139075" cy="769250"/>
              <a:chOff x="1281300" y="5966175"/>
              <a:chExt cx="8139075" cy="769250"/>
            </a:xfrm>
          </p:grpSpPr>
          <p:grpSp>
            <p:nvGrpSpPr>
              <p:cNvPr id="85" name="Google Shape;85;p13"/>
              <p:cNvGrpSpPr/>
              <p:nvPr/>
            </p:nvGrpSpPr>
            <p:grpSpPr>
              <a:xfrm>
                <a:off x="1281300" y="5966175"/>
                <a:ext cx="2700300" cy="769250"/>
                <a:chOff x="1281300" y="5966175"/>
                <a:chExt cx="2700300" cy="769250"/>
              </a:xfrm>
            </p:grpSpPr>
            <p:sp>
              <p:nvSpPr>
                <p:cNvPr id="86" name="Google Shape;86;p13"/>
                <p:cNvSpPr txBox="1"/>
                <p:nvPr/>
              </p:nvSpPr>
              <p:spPr>
                <a:xfrm>
                  <a:off x="1281300" y="5966175"/>
                  <a:ext cx="2700300" cy="246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600">
                      <a:latin typeface="Tenor Sans"/>
                      <a:ea typeface="Tenor Sans"/>
                      <a:cs typeface="Tenor Sans"/>
                      <a:sym typeface="Tenor Sans"/>
                    </a:rPr>
                    <a:t>March 10 2025</a:t>
                  </a:r>
                  <a:endParaRPr sz="1600">
                    <a:latin typeface="Tenor Sans"/>
                    <a:ea typeface="Tenor Sans"/>
                    <a:cs typeface="Tenor Sans"/>
                    <a:sym typeface="Tenor Sans"/>
                  </a:endParaRPr>
                </a:p>
              </p:txBody>
            </p:sp>
            <p:cxnSp>
              <p:nvCxnSpPr>
                <p:cNvPr id="87" name="Google Shape;87;p13"/>
                <p:cNvCxnSpPr/>
                <p:nvPr/>
              </p:nvCxnSpPr>
              <p:spPr>
                <a:xfrm>
                  <a:off x="1445550" y="6305550"/>
                  <a:ext cx="23718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B6A15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88" name="Google Shape;88;p13"/>
                <p:cNvSpPr txBox="1"/>
                <p:nvPr/>
              </p:nvSpPr>
              <p:spPr>
                <a:xfrm>
                  <a:off x="1281300" y="6258125"/>
                  <a:ext cx="2700300" cy="477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3100">
                      <a:latin typeface="Allison"/>
                      <a:ea typeface="Allison"/>
                      <a:cs typeface="Allison"/>
                      <a:sym typeface="Allison"/>
                    </a:rPr>
                    <a:t>Date awarded</a:t>
                  </a:r>
                  <a:endParaRPr sz="3100">
                    <a:latin typeface="Allison"/>
                    <a:ea typeface="Allison"/>
                    <a:cs typeface="Allison"/>
                    <a:sym typeface="Allison"/>
                  </a:endParaRPr>
                </a:p>
              </p:txBody>
            </p:sp>
          </p:grpSp>
          <p:grpSp>
            <p:nvGrpSpPr>
              <p:cNvPr id="89" name="Google Shape;89;p13"/>
              <p:cNvGrpSpPr/>
              <p:nvPr/>
            </p:nvGrpSpPr>
            <p:grpSpPr>
              <a:xfrm>
                <a:off x="6720075" y="5966175"/>
                <a:ext cx="2700300" cy="769250"/>
                <a:chOff x="1281300" y="5966175"/>
                <a:chExt cx="2700300" cy="769250"/>
              </a:xfrm>
            </p:grpSpPr>
            <p:sp>
              <p:nvSpPr>
                <p:cNvPr id="90" name="Google Shape;90;p13"/>
                <p:cNvSpPr txBox="1"/>
                <p:nvPr/>
              </p:nvSpPr>
              <p:spPr>
                <a:xfrm>
                  <a:off x="1281300" y="5966175"/>
                  <a:ext cx="2700300" cy="246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600">
                      <a:latin typeface="Tenor Sans"/>
                      <a:ea typeface="Tenor Sans"/>
                      <a:cs typeface="Tenor Sans"/>
                      <a:sym typeface="Tenor Sans"/>
                    </a:rPr>
                    <a:t>Alf Director</a:t>
                  </a:r>
                  <a:endParaRPr sz="1600">
                    <a:latin typeface="Tenor Sans"/>
                    <a:ea typeface="Tenor Sans"/>
                    <a:cs typeface="Tenor Sans"/>
                    <a:sym typeface="Tenor Sans"/>
                  </a:endParaRPr>
                </a:p>
              </p:txBody>
            </p:sp>
            <p:cxnSp>
              <p:nvCxnSpPr>
                <p:cNvPr id="91" name="Google Shape;91;p13"/>
                <p:cNvCxnSpPr/>
                <p:nvPr/>
              </p:nvCxnSpPr>
              <p:spPr>
                <a:xfrm>
                  <a:off x="1445550" y="6305550"/>
                  <a:ext cx="23718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B6A15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92" name="Google Shape;92;p13"/>
                <p:cNvSpPr txBox="1"/>
                <p:nvPr/>
              </p:nvSpPr>
              <p:spPr>
                <a:xfrm>
                  <a:off x="1281300" y="6258125"/>
                  <a:ext cx="2700300" cy="477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3100">
                      <a:latin typeface="Allison"/>
                      <a:ea typeface="Allison"/>
                      <a:cs typeface="Allison"/>
                      <a:sym typeface="Allison"/>
                    </a:rPr>
                    <a:t>Name / Position</a:t>
                  </a:r>
                  <a:endParaRPr sz="3100">
                    <a:latin typeface="Allison"/>
                    <a:ea typeface="Allison"/>
                    <a:cs typeface="Allison"/>
                    <a:sym typeface="Allison"/>
                  </a:endParaRPr>
                </a:p>
              </p:txBody>
            </p:sp>
          </p:grpSp>
        </p:grpSp>
        <p:pic>
          <p:nvPicPr>
            <p:cNvPr id="93" name="Google Shape;93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762504" y="5764184"/>
              <a:ext cx="1176375" cy="117954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