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Yellowtail"/>
      <p:regular r:id="rId7"/>
    </p:embeddedFont>
    <p:embeddedFont>
      <p:font typeface="Arimo"/>
      <p:regular r:id="rId8"/>
      <p:bold r:id="rId9"/>
      <p:italic r:id="rId10"/>
      <p:boldItalic r:id="rId11"/>
    </p:embeddedFont>
    <p:embeddedFont>
      <p:font typeface="Herr Von Muellerhoff"/>
      <p:regular r:id="rId12"/>
    </p:embeddedFont>
    <p:embeddedFont>
      <p:font typeface="Yeseva One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6622">
          <p15:clr>
            <a:srgbClr val="747775"/>
          </p15:clr>
        </p15:guide>
        <p15:guide id="2" pos="113">
          <p15:clr>
            <a:srgbClr val="747775"/>
          </p15:clr>
        </p15:guide>
        <p15:guide id="3" orient="horz" pos="113">
          <p15:clr>
            <a:srgbClr val="747775"/>
          </p15:clr>
        </p15:guide>
        <p15:guide id="4" orient="horz" pos="464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622"/>
        <p:guide pos="113"/>
        <p:guide pos="113" orient="horz"/>
        <p:guide pos="464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mo-boldItalic.fntdata"/><Relationship Id="rId10" Type="http://schemas.openxmlformats.org/officeDocument/2006/relationships/font" Target="fonts/Arimo-italic.fntdata"/><Relationship Id="rId13" Type="http://schemas.openxmlformats.org/officeDocument/2006/relationships/font" Target="fonts/YesevaOne-regular.fntdata"/><Relationship Id="rId12" Type="http://schemas.openxmlformats.org/officeDocument/2006/relationships/font" Target="fonts/HerrVonMuellerhoff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im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Yellowtail-regular.fntdata"/><Relationship Id="rId8" Type="http://schemas.openxmlformats.org/officeDocument/2006/relationships/font" Target="fonts/Arim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10692000" cy="7560000"/>
            <a:chOff x="0" y="0"/>
            <a:chExt cx="10692000" cy="7560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10692000" cy="7560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51000">
                  <a:schemeClr val="lt1"/>
                </a:gs>
                <a:gs pos="90000">
                  <a:srgbClr val="FFF8F5"/>
                </a:gs>
                <a:gs pos="100000">
                  <a:srgbClr val="FEF1EB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180000" y="177950"/>
              <a:ext cx="10332000" cy="7202100"/>
              <a:chOff x="180000" y="177950"/>
              <a:chExt cx="10332000" cy="7202100"/>
            </a:xfrm>
          </p:grpSpPr>
          <p:grpSp>
            <p:nvGrpSpPr>
              <p:cNvPr id="57" name="Google Shape;57;p13"/>
              <p:cNvGrpSpPr/>
              <p:nvPr/>
            </p:nvGrpSpPr>
            <p:grpSpPr>
              <a:xfrm>
                <a:off x="453646" y="497175"/>
                <a:ext cx="9788634" cy="6596990"/>
                <a:chOff x="453646" y="497175"/>
                <a:chExt cx="9788634" cy="6596990"/>
              </a:xfrm>
            </p:grpSpPr>
            <p:pic>
              <p:nvPicPr>
                <p:cNvPr id="58" name="Google Shape;58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506675" y="497175"/>
                  <a:ext cx="670800" cy="680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9" name="Google Shape;59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 flipH="1">
                  <a:off x="9514525" y="497175"/>
                  <a:ext cx="670800" cy="680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0" name="Google Shape;60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 rot="-10353273">
                  <a:off x="9530225" y="6371912"/>
                  <a:ext cx="670800" cy="68037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" name="Google Shape;61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 flipH="1" rot="10337932">
                  <a:off x="496208" y="6371912"/>
                  <a:ext cx="670800" cy="680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62" name="Google Shape;62;p13"/>
              <p:cNvSpPr/>
              <p:nvPr/>
            </p:nvSpPr>
            <p:spPr>
              <a:xfrm>
                <a:off x="180000" y="177950"/>
                <a:ext cx="10332000" cy="7202100"/>
              </a:xfrm>
              <a:prstGeom prst="rect">
                <a:avLst/>
              </a:prstGeom>
              <a:noFill/>
              <a:ln cap="flat" cmpd="sng" w="38100">
                <a:solidFill>
                  <a:srgbClr val="D8877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274225" y="277400"/>
                <a:ext cx="10151100" cy="7007700"/>
              </a:xfrm>
              <a:prstGeom prst="rect">
                <a:avLst/>
              </a:prstGeom>
              <a:noFill/>
              <a:ln cap="flat" cmpd="sng" w="28575">
                <a:solidFill>
                  <a:srgbClr val="D88776"/>
                </a:solidFill>
                <a:prstDash val="dot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64" name="Google Shape;6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526549" y="520750"/>
                <a:ext cx="9638902" cy="651849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cxnSp>
        <p:nvCxnSpPr>
          <p:cNvPr id="65" name="Google Shape;65;p13"/>
          <p:cNvCxnSpPr/>
          <p:nvPr/>
        </p:nvCxnSpPr>
        <p:spPr>
          <a:xfrm>
            <a:off x="2667000" y="5044800"/>
            <a:ext cx="5344500" cy="0"/>
          </a:xfrm>
          <a:prstGeom prst="straightConnector1">
            <a:avLst/>
          </a:prstGeom>
          <a:noFill/>
          <a:ln cap="flat" cmpd="sng" w="1905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3"/>
          <p:cNvSpPr txBox="1"/>
          <p:nvPr/>
        </p:nvSpPr>
        <p:spPr>
          <a:xfrm>
            <a:off x="2322000" y="852900"/>
            <a:ext cx="6048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4A4647"/>
                </a:solidFill>
                <a:latin typeface="Arimo"/>
                <a:ea typeface="Arimo"/>
                <a:cs typeface="Arimo"/>
                <a:sym typeface="Arimo"/>
              </a:rPr>
              <a:t>Your Business Name Here</a:t>
            </a:r>
            <a:endParaRPr b="1" sz="2800">
              <a:solidFill>
                <a:srgbClr val="4A4647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163500" y="1356900"/>
            <a:ext cx="4365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F6A6C"/>
                </a:solidFill>
                <a:latin typeface="Arimo"/>
                <a:ea typeface="Arimo"/>
                <a:cs typeface="Arimo"/>
                <a:sym typeface="Arimo"/>
              </a:rPr>
              <a:t>Course Name Here</a:t>
            </a:r>
            <a:endParaRPr sz="1800">
              <a:solidFill>
                <a:srgbClr val="6F6A6C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322000" y="1622100"/>
            <a:ext cx="60480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600">
                <a:solidFill>
                  <a:srgbClr val="4A4647"/>
                </a:solidFill>
                <a:latin typeface="Yeseva One"/>
                <a:ea typeface="Yeseva One"/>
                <a:cs typeface="Yeseva One"/>
                <a:sym typeface="Yeseva One"/>
              </a:rPr>
              <a:t>Certificate</a:t>
            </a:r>
            <a:endParaRPr b="1" sz="8600">
              <a:solidFill>
                <a:srgbClr val="4A4647"/>
              </a:solidFill>
              <a:latin typeface="Yeseva One"/>
              <a:ea typeface="Yeseva One"/>
              <a:cs typeface="Yeseva One"/>
              <a:sym typeface="Yeseva On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322000" y="2720100"/>
            <a:ext cx="60480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100">
                <a:solidFill>
                  <a:srgbClr val="4A4647"/>
                </a:solidFill>
                <a:latin typeface="Yellowtail"/>
                <a:ea typeface="Yellowtail"/>
                <a:cs typeface="Yellowtail"/>
                <a:sym typeface="Yellowtail"/>
              </a:rPr>
              <a:t>of Appreciation</a:t>
            </a:r>
            <a:endParaRPr sz="6100">
              <a:solidFill>
                <a:srgbClr val="4A4647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322000" y="3903000"/>
            <a:ext cx="6048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6F6A6C"/>
                </a:solidFill>
                <a:latin typeface="Arimo"/>
                <a:ea typeface="Arimo"/>
                <a:cs typeface="Arimo"/>
                <a:sym typeface="Arimo"/>
              </a:rPr>
              <a:t>T</a:t>
            </a:r>
            <a:r>
              <a:rPr lang="ru" sz="1600">
                <a:solidFill>
                  <a:srgbClr val="6F6A6C"/>
                </a:solidFill>
                <a:latin typeface="Arimo"/>
                <a:ea typeface="Arimo"/>
                <a:cs typeface="Arimo"/>
                <a:sym typeface="Arimo"/>
              </a:rPr>
              <a:t>his certificate is awarded to</a:t>
            </a:r>
            <a:endParaRPr sz="1600">
              <a:solidFill>
                <a:srgbClr val="6F6A6C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322000" y="4231200"/>
            <a:ext cx="60480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300">
                <a:solidFill>
                  <a:srgbClr val="D88776"/>
                </a:solidFill>
                <a:latin typeface="Herr Von Muellerhoff"/>
                <a:ea typeface="Herr Von Muellerhoff"/>
                <a:cs typeface="Herr Von Muellerhoff"/>
                <a:sym typeface="Herr Von Muellerhoff"/>
              </a:rPr>
              <a:t>Type Your Name</a:t>
            </a:r>
            <a:endParaRPr sz="6300">
              <a:solidFill>
                <a:srgbClr val="D88776"/>
              </a:solidFill>
              <a:latin typeface="Herr Von Muellerhoff"/>
              <a:ea typeface="Herr Von Muellerhoff"/>
              <a:cs typeface="Herr Von Muellerhoff"/>
              <a:sym typeface="Herr Von Muellerhoff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28012" y="6171325"/>
            <a:ext cx="1635976" cy="507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" name="Google Shape;73;p13"/>
          <p:cNvGrpSpPr/>
          <p:nvPr/>
        </p:nvGrpSpPr>
        <p:grpSpPr>
          <a:xfrm>
            <a:off x="1905125" y="6341383"/>
            <a:ext cx="6881750" cy="293001"/>
            <a:chOff x="1905124" y="6178483"/>
            <a:chExt cx="6881750" cy="293001"/>
          </a:xfrm>
        </p:grpSpPr>
        <p:grpSp>
          <p:nvGrpSpPr>
            <p:cNvPr id="74" name="Google Shape;74;p13"/>
            <p:cNvGrpSpPr/>
            <p:nvPr/>
          </p:nvGrpSpPr>
          <p:grpSpPr>
            <a:xfrm>
              <a:off x="1905124" y="6178483"/>
              <a:ext cx="2070600" cy="293001"/>
              <a:chOff x="1905124" y="6178483"/>
              <a:chExt cx="2070600" cy="293001"/>
            </a:xfrm>
          </p:grpSpPr>
          <p:cxnSp>
            <p:nvCxnSpPr>
              <p:cNvPr id="75" name="Google Shape;75;p13"/>
              <p:cNvCxnSpPr/>
              <p:nvPr/>
            </p:nvCxnSpPr>
            <p:spPr>
              <a:xfrm>
                <a:off x="1946074" y="6178483"/>
                <a:ext cx="1988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6" name="Google Shape;76;p13"/>
              <p:cNvSpPr txBox="1"/>
              <p:nvPr/>
            </p:nvSpPr>
            <p:spPr>
              <a:xfrm>
                <a:off x="1905124" y="6225184"/>
                <a:ext cx="2070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4A4647"/>
                    </a:solidFill>
                    <a:latin typeface="Yeseva One"/>
                    <a:ea typeface="Yeseva One"/>
                    <a:cs typeface="Yeseva One"/>
                    <a:sym typeface="Yeseva One"/>
                  </a:rPr>
                  <a:t>Date</a:t>
                </a:r>
                <a:endParaRPr sz="1600">
                  <a:solidFill>
                    <a:srgbClr val="4A4647"/>
                  </a:solidFill>
                  <a:latin typeface="Yeseva One"/>
                  <a:ea typeface="Yeseva One"/>
                  <a:cs typeface="Yeseva One"/>
                  <a:sym typeface="Yeseva One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6716274" y="6178483"/>
              <a:ext cx="2070600" cy="293001"/>
              <a:chOff x="1905124" y="6178483"/>
              <a:chExt cx="2070600" cy="293001"/>
            </a:xfrm>
          </p:grpSpPr>
          <p:cxnSp>
            <p:nvCxnSpPr>
              <p:cNvPr id="78" name="Google Shape;78;p13"/>
              <p:cNvCxnSpPr/>
              <p:nvPr/>
            </p:nvCxnSpPr>
            <p:spPr>
              <a:xfrm>
                <a:off x="1946074" y="6178483"/>
                <a:ext cx="1988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9" name="Google Shape;79;p13"/>
              <p:cNvSpPr txBox="1"/>
              <p:nvPr/>
            </p:nvSpPr>
            <p:spPr>
              <a:xfrm>
                <a:off x="1905124" y="6225184"/>
                <a:ext cx="2070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4A4647"/>
                    </a:solidFill>
                    <a:latin typeface="Yeseva One"/>
                    <a:ea typeface="Yeseva One"/>
                    <a:cs typeface="Yeseva One"/>
                    <a:sym typeface="Yeseva One"/>
                  </a:rPr>
                  <a:t>Signature</a:t>
                </a:r>
                <a:endParaRPr sz="1600">
                  <a:solidFill>
                    <a:srgbClr val="4A4647"/>
                  </a:solidFill>
                  <a:latin typeface="Yeseva One"/>
                  <a:ea typeface="Yeseva One"/>
                  <a:cs typeface="Yeseva One"/>
                  <a:sym typeface="Yeseva One"/>
                </a:endParaRPr>
              </a:p>
            </p:txBody>
          </p:sp>
        </p:grpSp>
      </p:grpSp>
      <p:sp>
        <p:nvSpPr>
          <p:cNvPr id="80" name="Google Shape;80;p13"/>
          <p:cNvSpPr txBox="1"/>
          <p:nvPr/>
        </p:nvSpPr>
        <p:spPr>
          <a:xfrm>
            <a:off x="2322000" y="5355313"/>
            <a:ext cx="60480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A4647"/>
                </a:solidFill>
                <a:latin typeface="Arimo"/>
                <a:ea typeface="Arimo"/>
                <a:cs typeface="Arimo"/>
                <a:sym typeface="Arimo"/>
              </a:rPr>
              <a:t>Aenean ac risus malesuada, faucibus nibh non, interdum lacus. Proin sollicitudin libero ac lectus dignissim tristique. Vestibulum velit enim, egestas vitae erat ac, tempus.</a:t>
            </a:r>
            <a:endParaRPr sz="1200">
              <a:solidFill>
                <a:srgbClr val="4A4647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