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Josefin Sans Medium"/>
      <p:regular r:id="rId7"/>
      <p:bold r:id="rId8"/>
      <p:italic r:id="rId9"/>
      <p:boldItalic r:id="rId10"/>
    </p:embeddedFont>
    <p:embeddedFont>
      <p:font typeface="IBM Plex Serif Medium"/>
      <p:regular r:id="rId11"/>
      <p:bold r:id="rId12"/>
      <p:italic r:id="rId13"/>
      <p:boldItalic r:id="rId14"/>
    </p:embeddedFont>
    <p:embeddedFont>
      <p:font typeface="Josefin Sans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531">
          <p15:clr>
            <a:srgbClr val="A4A3A4"/>
          </p15:clr>
        </p15:guide>
        <p15:guide id="2" pos="2582">
          <p15:clr>
            <a:srgbClr val="A4A3A4"/>
          </p15:clr>
        </p15:guide>
        <p15:guide id="3" pos="227">
          <p15:clr>
            <a:srgbClr val="9AA0A6"/>
          </p15:clr>
        </p15:guide>
        <p15:guide id="4" pos="4535">
          <p15:clr>
            <a:srgbClr val="9AA0A6"/>
          </p15:clr>
        </p15:guide>
        <p15:guide id="5" orient="horz" pos="3798">
          <p15:clr>
            <a:srgbClr val="9AA0A6"/>
          </p15:clr>
        </p15:guide>
        <p15:guide id="6" orient="horz" pos="572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31" orient="horz"/>
        <p:guide pos="2582"/>
        <p:guide pos="227"/>
        <p:guide pos="4535"/>
        <p:guide pos="3798" orient="horz"/>
        <p:guide pos="572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erifMedium-regular.fntdata"/><Relationship Id="rId10" Type="http://schemas.openxmlformats.org/officeDocument/2006/relationships/font" Target="fonts/JosefinSansMedium-boldItalic.fntdata"/><Relationship Id="rId13" Type="http://schemas.openxmlformats.org/officeDocument/2006/relationships/font" Target="fonts/IBMPlexSerifMedium-italic.fntdata"/><Relationship Id="rId12" Type="http://schemas.openxmlformats.org/officeDocument/2006/relationships/font" Target="fonts/IBMPlexSerif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efinSansMedium-italic.fntdata"/><Relationship Id="rId15" Type="http://schemas.openxmlformats.org/officeDocument/2006/relationships/font" Target="fonts/JosefinSansLight-regular.fntdata"/><Relationship Id="rId14" Type="http://schemas.openxmlformats.org/officeDocument/2006/relationships/font" Target="fonts/IBMPlexSerifMedium-boldItalic.fntdata"/><Relationship Id="rId17" Type="http://schemas.openxmlformats.org/officeDocument/2006/relationships/font" Target="fonts/JosefinSansLight-italic.fntdata"/><Relationship Id="rId16" Type="http://schemas.openxmlformats.org/officeDocument/2006/relationships/font" Target="fonts/JosefinSans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JosefinSansLight-boldItalic.fntdata"/><Relationship Id="rId7" Type="http://schemas.openxmlformats.org/officeDocument/2006/relationships/font" Target="fonts/JosefinSansMedium-regular.fntdata"/><Relationship Id="rId8" Type="http://schemas.openxmlformats.org/officeDocument/2006/relationships/font" Target="fonts/Josefin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A48A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72044"/>
            <a:ext cx="1411350" cy="120553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778773" y="370648"/>
            <a:ext cx="40059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5000">
                <a:solidFill>
                  <a:srgbClr val="EDD9BC"/>
                </a:solidFill>
                <a:latin typeface="IBM Plex Serif Medium"/>
                <a:ea typeface="IBM Plex Serif Medium"/>
                <a:cs typeface="IBM Plex Serif Medium"/>
                <a:sym typeface="IBM Plex Serif Medium"/>
              </a:rPr>
              <a:t>CATERING</a:t>
            </a:r>
            <a:endParaRPr sz="5000">
              <a:solidFill>
                <a:srgbClr val="EDD9BC"/>
              </a:solidFill>
              <a:latin typeface="IBM Plex Serif Medium"/>
              <a:ea typeface="IBM Plex Serif Medium"/>
              <a:cs typeface="IBM Plex Serif Medium"/>
              <a:sym typeface="IBM Plex Serif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EDD9BC"/>
                </a:solidFill>
                <a:latin typeface="IBM Plex Serif Medium"/>
                <a:ea typeface="IBM Plex Serif Medium"/>
                <a:cs typeface="IBM Plex Serif Medium"/>
                <a:sym typeface="IBM Plex Serif Medium"/>
              </a:rPr>
              <a:t>PRICE LIST</a:t>
            </a:r>
            <a:endParaRPr sz="5000">
              <a:solidFill>
                <a:srgbClr val="EDD9BC"/>
              </a:solidFill>
              <a:latin typeface="IBM Plex Serif Medium"/>
              <a:ea typeface="IBM Plex Serif Medium"/>
              <a:cs typeface="IBM Plex Serif Medium"/>
              <a:sym typeface="IBM Plex Serif Medium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25500" y="599398"/>
            <a:ext cx="924400" cy="954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361975" y="2430000"/>
            <a:ext cx="3738300" cy="6660000"/>
          </a:xfrm>
          <a:prstGeom prst="rect">
            <a:avLst/>
          </a:prstGeom>
          <a:solidFill>
            <a:srgbClr val="EDD9B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428475" y="2430000"/>
            <a:ext cx="2773500" cy="3600000"/>
          </a:xfrm>
          <a:prstGeom prst="rect">
            <a:avLst/>
          </a:prstGeom>
          <a:solidFill>
            <a:srgbClr val="EDD9B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4428475" y="6365550"/>
            <a:ext cx="2773500" cy="2724600"/>
          </a:xfrm>
          <a:prstGeom prst="rect">
            <a:avLst/>
          </a:prstGeom>
          <a:solidFill>
            <a:srgbClr val="EDD9B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1155625" y="2509025"/>
            <a:ext cx="2151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634E42"/>
                </a:solidFill>
                <a:latin typeface="IBM Plex Serif Medium"/>
                <a:ea typeface="IBM Plex Serif Medium"/>
                <a:cs typeface="IBM Plex Serif Medium"/>
                <a:sym typeface="IBM Plex Serif Medium"/>
              </a:rPr>
              <a:t>MAINS</a:t>
            </a:r>
            <a:endParaRPr sz="3000">
              <a:solidFill>
                <a:srgbClr val="634E42"/>
              </a:solidFill>
              <a:latin typeface="IBM Plex Serif Medium"/>
              <a:ea typeface="IBM Plex Serif Medium"/>
              <a:cs typeface="IBM Plex Serif Medium"/>
              <a:sym typeface="IBM Plex Serif Medium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739725" y="2509025"/>
            <a:ext cx="2151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IBM Plex Serif Medium"/>
                <a:ea typeface="IBM Plex Serif Medium"/>
                <a:cs typeface="IBM Plex Serif Medium"/>
                <a:sym typeface="IBM Plex Serif Medium"/>
              </a:rPr>
              <a:t>SIDES</a:t>
            </a:r>
            <a:endParaRPr sz="3000">
              <a:latin typeface="IBM Plex Serif Medium"/>
              <a:ea typeface="IBM Plex Serif Medium"/>
              <a:cs typeface="IBM Plex Serif Medium"/>
              <a:sym typeface="IBM Plex Serif Medium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713575" y="3415275"/>
            <a:ext cx="3035100" cy="1158709"/>
            <a:chOff x="700025" y="3415275"/>
            <a:chExt cx="3035100" cy="1158709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1626725" y="3415275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MAINS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1626675" y="3638441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- 12 -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700025" y="3927484"/>
              <a:ext cx="30351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Lorem ipsum dolor sit amet, consectetuer adipiscing elit, sed diam nonummy nibh euismod tincidunt </a:t>
              </a:r>
              <a:endParaRPr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713575" y="4871300"/>
            <a:ext cx="3035100" cy="1158709"/>
            <a:chOff x="700025" y="4871300"/>
            <a:chExt cx="3035100" cy="1158709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1355850" y="4871300"/>
              <a:ext cx="1723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AVOCADO TOAST 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1626675" y="5094466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- 10 -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700025" y="5383509"/>
              <a:ext cx="30351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Lorem ipsum dolor sit amet, consectetuer adipiscing elit, sed diam nonummy nibh euismod tincidunt </a:t>
              </a:r>
              <a:endParaRPr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713575" y="6305941"/>
            <a:ext cx="3035100" cy="1158709"/>
            <a:chOff x="700025" y="6305941"/>
            <a:chExt cx="3035100" cy="1158709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1063650" y="6305941"/>
              <a:ext cx="230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BREAKFAST</a:t>
              </a: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 SANDWICH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1626675" y="6529107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- 10 -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700025" y="6818150"/>
              <a:ext cx="30351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Lorem ipsum dolor sit amet, consectetuer adipiscing elit, sed diam nonummy nibh euismod tincidunt </a:t>
              </a:r>
              <a:endParaRPr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713575" y="7761432"/>
            <a:ext cx="3035100" cy="1158709"/>
            <a:chOff x="700025" y="7761432"/>
            <a:chExt cx="3035100" cy="1158709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1063650" y="7761432"/>
              <a:ext cx="230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HOUSE GRANOLA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1626675" y="7984598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- 8 -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700025" y="8273641"/>
              <a:ext cx="30351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Lorem ipsum dolor sit amet, consectetuer adipiscing elit, sed diam nonummy nibh euismod tincidunt </a:t>
              </a:r>
              <a:endParaRPr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</p:grpSp>
      <p:sp>
        <p:nvSpPr>
          <p:cNvPr id="79" name="Google Shape;79;p13"/>
          <p:cNvSpPr txBox="1"/>
          <p:nvPr/>
        </p:nvSpPr>
        <p:spPr>
          <a:xfrm>
            <a:off x="4739725" y="2509025"/>
            <a:ext cx="2151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634E42"/>
                </a:solidFill>
                <a:latin typeface="IBM Plex Serif Medium"/>
                <a:ea typeface="IBM Plex Serif Medium"/>
                <a:cs typeface="IBM Plex Serif Medium"/>
                <a:sym typeface="IBM Plex Serif Medium"/>
              </a:rPr>
              <a:t>SIDES</a:t>
            </a:r>
            <a:endParaRPr sz="3000">
              <a:solidFill>
                <a:srgbClr val="634E42"/>
              </a:solidFill>
              <a:latin typeface="IBM Plex Serif Medium"/>
              <a:ea typeface="IBM Plex Serif Medium"/>
              <a:cs typeface="IBM Plex Serif Medium"/>
              <a:sym typeface="IBM Plex Serif Medium"/>
            </a:endParaRPr>
          </a:p>
        </p:txBody>
      </p:sp>
      <p:grpSp>
        <p:nvGrpSpPr>
          <p:cNvPr id="80" name="Google Shape;80;p13"/>
          <p:cNvGrpSpPr/>
          <p:nvPr/>
        </p:nvGrpSpPr>
        <p:grpSpPr>
          <a:xfrm>
            <a:off x="5224375" y="3415275"/>
            <a:ext cx="1181700" cy="438566"/>
            <a:chOff x="5224375" y="3415275"/>
            <a:chExt cx="1181700" cy="438566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5224375" y="3415275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MUFFIN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5224375" y="3638441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- 10 -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5224375" y="4235006"/>
            <a:ext cx="1181700" cy="438566"/>
            <a:chOff x="5224375" y="4235006"/>
            <a:chExt cx="1181700" cy="438566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5224375" y="4235006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BACON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5224375" y="4458172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- 2 -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5224375" y="5040481"/>
            <a:ext cx="1181700" cy="438566"/>
            <a:chOff x="5224375" y="5040481"/>
            <a:chExt cx="1181700" cy="438566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5224375" y="5040481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TWO EGGS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5224375" y="5263647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- 2 -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</p:grpSp>
      <p:sp>
        <p:nvSpPr>
          <p:cNvPr id="89" name="Google Shape;89;p13"/>
          <p:cNvSpPr txBox="1"/>
          <p:nvPr/>
        </p:nvSpPr>
        <p:spPr>
          <a:xfrm>
            <a:off x="5224375" y="5538937"/>
            <a:ext cx="1181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Lorem ipsum</a:t>
            </a:r>
            <a:endParaRPr>
              <a:solidFill>
                <a:schemeClr val="dk1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739725" y="6354694"/>
            <a:ext cx="2151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634E42"/>
                </a:solidFill>
                <a:latin typeface="IBM Plex Serif Medium"/>
                <a:ea typeface="IBM Plex Serif Medium"/>
                <a:cs typeface="IBM Plex Serif Medium"/>
                <a:sym typeface="IBM Plex Serif Medium"/>
              </a:rPr>
              <a:t>DRINKS</a:t>
            </a:r>
            <a:endParaRPr sz="3000">
              <a:solidFill>
                <a:srgbClr val="634E42"/>
              </a:solidFill>
              <a:latin typeface="IBM Plex Serif Medium"/>
              <a:ea typeface="IBM Plex Serif Medium"/>
              <a:cs typeface="IBM Plex Serif Medium"/>
              <a:sym typeface="IBM Plex Serif Medium"/>
            </a:endParaRPr>
          </a:p>
        </p:txBody>
      </p:sp>
      <p:grpSp>
        <p:nvGrpSpPr>
          <p:cNvPr id="91" name="Google Shape;91;p13"/>
          <p:cNvGrpSpPr/>
          <p:nvPr/>
        </p:nvGrpSpPr>
        <p:grpSpPr>
          <a:xfrm>
            <a:off x="5224375" y="7260944"/>
            <a:ext cx="1181700" cy="438566"/>
            <a:chOff x="5224375" y="7260944"/>
            <a:chExt cx="1181700" cy="438566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5224375" y="7260944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COFFEE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5224375" y="7484110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- 8 -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5224375" y="8073547"/>
            <a:ext cx="1181700" cy="438566"/>
            <a:chOff x="5224375" y="8073547"/>
            <a:chExt cx="1181700" cy="438566"/>
          </a:xfrm>
        </p:grpSpPr>
        <p:sp>
          <p:nvSpPr>
            <p:cNvPr id="95" name="Google Shape;95;p13"/>
            <p:cNvSpPr txBox="1"/>
            <p:nvPr/>
          </p:nvSpPr>
          <p:spPr>
            <a:xfrm>
              <a:off x="5224375" y="8073547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FRESH JUICE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5224375" y="8296713"/>
              <a:ext cx="118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dk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rPr>
                <a:t>- 4 -</a:t>
              </a:r>
              <a:endParaRPr>
                <a:solidFill>
                  <a:schemeClr val="dk1"/>
                </a:solidFill>
                <a:latin typeface="Josefin Sans Medium"/>
                <a:ea typeface="Josefin Sans Medium"/>
                <a:cs typeface="Josefin Sans Medium"/>
                <a:sym typeface="Josefin Sans Medium"/>
              </a:endParaRPr>
            </a:p>
          </p:txBody>
        </p:sp>
      </p:grpSp>
      <p:sp>
        <p:nvSpPr>
          <p:cNvPr id="97" name="Google Shape;97;p13"/>
          <p:cNvSpPr txBox="1"/>
          <p:nvPr/>
        </p:nvSpPr>
        <p:spPr>
          <a:xfrm>
            <a:off x="5224375" y="8574918"/>
            <a:ext cx="1181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Lorem ipsum</a:t>
            </a:r>
            <a:endParaRPr>
              <a:solidFill>
                <a:schemeClr val="dk1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pic>
        <p:nvPicPr>
          <p:cNvPr id="98" name="Google Shape;9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343081" y="9545396"/>
            <a:ext cx="734825" cy="7587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9" name="Google Shape;99;p13"/>
          <p:cNvGrpSpPr/>
          <p:nvPr/>
        </p:nvGrpSpPr>
        <p:grpSpPr>
          <a:xfrm>
            <a:off x="2374825" y="9629931"/>
            <a:ext cx="2814300" cy="431056"/>
            <a:chOff x="2374825" y="9629931"/>
            <a:chExt cx="2814300" cy="431056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2702599" y="9629931"/>
              <a:ext cx="2158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EDD9BC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YOUR’S</a:t>
              </a:r>
              <a:r>
                <a:rPr lang="ru">
                  <a:solidFill>
                    <a:srgbClr val="EDD9BC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 CAFE</a:t>
              </a:r>
              <a:endParaRPr>
                <a:solidFill>
                  <a:srgbClr val="EDD9BC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2374825" y="9845587"/>
              <a:ext cx="2814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EDD9BC"/>
                  </a:solidFill>
                  <a:latin typeface="Josefin Sans Light"/>
                  <a:ea typeface="Josefin Sans Light"/>
                  <a:cs typeface="Josefin Sans Light"/>
                  <a:sym typeface="Josefin Sans Light"/>
                </a:rPr>
                <a:t>CALL 555-1763-2689 TO ORDER</a:t>
              </a:r>
              <a:endParaRPr>
                <a:solidFill>
                  <a:srgbClr val="EDD9BC"/>
                </a:solidFill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