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36000" cx="32004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Bebas Neu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BebasNeue-regular.fnt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cf192a015_0_19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cf192a01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811" l="0" r="14420" t="20992"/>
          <a:stretch/>
        </p:blipFill>
        <p:spPr>
          <a:xfrm>
            <a:off x="99438" y="0"/>
            <a:ext cx="3101574" cy="18360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-600" y="0"/>
            <a:ext cx="3201600" cy="1835935"/>
          </a:xfrm>
          <a:custGeom>
            <a:rect b="b" l="l" r="r" t="t"/>
            <a:pathLst>
              <a:path extrusionOk="0" h="73533" w="128064">
                <a:moveTo>
                  <a:pt x="0" y="0"/>
                </a:moveTo>
                <a:lnTo>
                  <a:pt x="4691" y="24"/>
                </a:lnTo>
                <a:lnTo>
                  <a:pt x="25337" y="39815"/>
                </a:lnTo>
                <a:lnTo>
                  <a:pt x="108156" y="64246"/>
                </a:lnTo>
                <a:lnTo>
                  <a:pt x="128064" y="57055"/>
                </a:lnTo>
                <a:lnTo>
                  <a:pt x="128064" y="73533"/>
                </a:lnTo>
                <a:lnTo>
                  <a:pt x="0" y="7341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6" name="Google Shape;56;p13"/>
          <p:cNvSpPr/>
          <p:nvPr/>
        </p:nvSpPr>
        <p:spPr>
          <a:xfrm>
            <a:off x="-600" y="598350"/>
            <a:ext cx="1516350" cy="1237000"/>
          </a:xfrm>
          <a:custGeom>
            <a:rect b="b" l="l" r="r" t="t"/>
            <a:pathLst>
              <a:path extrusionOk="0" h="49480" w="60654">
                <a:moveTo>
                  <a:pt x="0" y="0"/>
                </a:moveTo>
                <a:lnTo>
                  <a:pt x="26" y="49455"/>
                </a:lnTo>
                <a:lnTo>
                  <a:pt x="54645" y="49480"/>
                </a:lnTo>
                <a:lnTo>
                  <a:pt x="60654" y="16673"/>
                </a:lnTo>
                <a:close/>
              </a:path>
            </a:pathLst>
          </a:custGeom>
          <a:solidFill>
            <a:srgbClr val="001D2D"/>
          </a:solidFill>
          <a:ln>
            <a:noFill/>
          </a:ln>
        </p:spPr>
      </p:sp>
      <p:grpSp>
        <p:nvGrpSpPr>
          <p:cNvPr id="57" name="Google Shape;57;p13"/>
          <p:cNvGrpSpPr/>
          <p:nvPr/>
        </p:nvGrpSpPr>
        <p:grpSpPr>
          <a:xfrm>
            <a:off x="1532963" y="1576700"/>
            <a:ext cx="980661" cy="166200"/>
            <a:chOff x="1532963" y="1576700"/>
            <a:chExt cx="980661" cy="166200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32963" y="1588950"/>
              <a:ext cx="127002" cy="141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13"/>
            <p:cNvSpPr txBox="1"/>
            <p:nvPr/>
          </p:nvSpPr>
          <p:spPr>
            <a:xfrm>
              <a:off x="1697924" y="1576700"/>
              <a:ext cx="8157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600">
                  <a:solidFill>
                    <a:srgbClr val="001D2D"/>
                  </a:solidFill>
                  <a:latin typeface="Roboto"/>
                  <a:ea typeface="Roboto"/>
                  <a:cs typeface="Roboto"/>
                  <a:sym typeface="Roboto"/>
                </a:rPr>
                <a:t>+1 012-345-6789</a:t>
              </a:r>
              <a:endParaRPr sz="600">
                <a:solidFill>
                  <a:srgbClr val="001D2D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">
                  <a:solidFill>
                    <a:srgbClr val="001D2D"/>
                  </a:solidFill>
                  <a:latin typeface="Roboto"/>
                  <a:ea typeface="Roboto"/>
                  <a:cs typeface="Roboto"/>
                  <a:sym typeface="Roboto"/>
                </a:rPr>
                <a:t>example.com</a:t>
              </a:r>
              <a:endParaRPr sz="600">
                <a:solidFill>
                  <a:srgbClr val="001D2D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150012" y="1576700"/>
            <a:ext cx="1095294" cy="166200"/>
            <a:chOff x="169081" y="1576700"/>
            <a:chExt cx="1095294" cy="1662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331075" y="1576700"/>
              <a:ext cx="9333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5703 Rippin Crescent Apt.</a:t>
              </a:r>
              <a:endParaRPr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85, New Tremaine</a:t>
              </a:r>
              <a:endParaRPr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pic>
          <p:nvPicPr>
            <p:cNvPr id="62" name="Google Shape;6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9081" y="1576700"/>
              <a:ext cx="98750" cy="1417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Google Shape;63;p13"/>
          <p:cNvSpPr txBox="1"/>
          <p:nvPr/>
        </p:nvSpPr>
        <p:spPr>
          <a:xfrm>
            <a:off x="150013" y="1012031"/>
            <a:ext cx="136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car wash</a:t>
            </a:r>
            <a:endParaRPr sz="26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16195" y="1359697"/>
            <a:ext cx="2499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24/7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150013" y="1424000"/>
            <a:ext cx="982266" cy="0"/>
            <a:chOff x="150013" y="1424000"/>
            <a:chExt cx="982266" cy="0"/>
          </a:xfrm>
        </p:grpSpPr>
        <p:cxnSp>
          <p:nvCxnSpPr>
            <p:cNvPr id="66" name="Google Shape;66;p13"/>
            <p:cNvCxnSpPr/>
            <p:nvPr/>
          </p:nvCxnSpPr>
          <p:spPr>
            <a:xfrm>
              <a:off x="150013" y="1424000"/>
              <a:ext cx="3597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772578" y="1424000"/>
              <a:ext cx="3597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b="49702" l="0" r="18374" t="13744"/>
          <a:stretch/>
        </p:blipFill>
        <p:spPr>
          <a:xfrm>
            <a:off x="471513" y="0"/>
            <a:ext cx="2728874" cy="18359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/>
          <p:nvPr/>
        </p:nvSpPr>
        <p:spPr>
          <a:xfrm>
            <a:off x="0" y="0"/>
            <a:ext cx="2300275" cy="1835975"/>
          </a:xfrm>
          <a:custGeom>
            <a:rect b="b" l="l" r="r" t="t"/>
            <a:pathLst>
              <a:path extrusionOk="0" h="73439" w="92011">
                <a:moveTo>
                  <a:pt x="0" y="47"/>
                </a:moveTo>
                <a:lnTo>
                  <a:pt x="38520" y="0"/>
                </a:lnTo>
                <a:lnTo>
                  <a:pt x="64579" y="18765"/>
                </a:lnTo>
                <a:lnTo>
                  <a:pt x="34861" y="60104"/>
                </a:lnTo>
                <a:lnTo>
                  <a:pt x="46863" y="52674"/>
                </a:lnTo>
                <a:lnTo>
                  <a:pt x="92011" y="73439"/>
                </a:lnTo>
                <a:lnTo>
                  <a:pt x="0" y="73415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74" name="Google Shape;74;p14"/>
          <p:cNvSpPr/>
          <p:nvPr/>
        </p:nvSpPr>
        <p:spPr>
          <a:xfrm>
            <a:off x="0" y="25"/>
            <a:ext cx="1666875" cy="1835950"/>
          </a:xfrm>
          <a:custGeom>
            <a:rect b="b" l="l" r="r" t="t"/>
            <a:pathLst>
              <a:path extrusionOk="0" h="73438" w="66675">
                <a:moveTo>
                  <a:pt x="0" y="0"/>
                </a:moveTo>
                <a:lnTo>
                  <a:pt x="26" y="73401"/>
                </a:lnTo>
                <a:lnTo>
                  <a:pt x="54645" y="73438"/>
                </a:lnTo>
                <a:lnTo>
                  <a:pt x="66675" y="11049"/>
                </a:lnTo>
                <a:close/>
              </a:path>
            </a:pathLst>
          </a:custGeom>
          <a:solidFill>
            <a:srgbClr val="001D2D"/>
          </a:solidFill>
          <a:ln>
            <a:noFill/>
          </a:ln>
        </p:spPr>
      </p:sp>
      <p:sp>
        <p:nvSpPr>
          <p:cNvPr id="75" name="Google Shape;75;p14"/>
          <p:cNvSpPr txBox="1"/>
          <p:nvPr/>
        </p:nvSpPr>
        <p:spPr>
          <a:xfrm>
            <a:off x="398231" y="849287"/>
            <a:ext cx="9333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5703 Rippin Crescent Apt.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85, New Tremaine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882" y="856394"/>
            <a:ext cx="98750" cy="14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875" y="1123334"/>
            <a:ext cx="98750" cy="11521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>
            <a:off x="398231" y="1097849"/>
            <a:ext cx="9333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+1 987-654-3210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501" y="1352850"/>
            <a:ext cx="114158" cy="1417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/>
        </p:nvSpPr>
        <p:spPr>
          <a:xfrm>
            <a:off x="400600" y="1342968"/>
            <a:ext cx="9333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6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81" name="Google Shape;81;p14"/>
          <p:cNvGrpSpPr/>
          <p:nvPr/>
        </p:nvGrpSpPr>
        <p:grpSpPr>
          <a:xfrm>
            <a:off x="161875" y="283381"/>
            <a:ext cx="1276404" cy="465809"/>
            <a:chOff x="150025" y="283369"/>
            <a:chExt cx="1364700" cy="465809"/>
          </a:xfrm>
        </p:grpSpPr>
        <p:sp>
          <p:nvSpPr>
            <p:cNvPr id="82" name="Google Shape;82;p14"/>
            <p:cNvSpPr txBox="1"/>
            <p:nvPr/>
          </p:nvSpPr>
          <p:spPr>
            <a:xfrm>
              <a:off x="150025" y="283369"/>
              <a:ext cx="1364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FF9900"/>
                  </a:solidFill>
                  <a:latin typeface="Bebas Neue"/>
                  <a:ea typeface="Bebas Neue"/>
                  <a:cs typeface="Bebas Neue"/>
                  <a:sym typeface="Bebas Neue"/>
                </a:rPr>
                <a:t>Henry Rau</a:t>
              </a:r>
              <a:endParaRPr sz="2600">
                <a:solidFill>
                  <a:srgbClr val="FF9900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83" name="Google Shape;83;p14"/>
            <p:cNvSpPr txBox="1"/>
            <p:nvPr/>
          </p:nvSpPr>
          <p:spPr>
            <a:xfrm>
              <a:off x="150025" y="641478"/>
              <a:ext cx="13647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Manager`s Assistant</a:t>
              </a:r>
              <a:endParaRPr sz="7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cxnSp>
        <p:nvCxnSpPr>
          <p:cNvPr id="84" name="Google Shape;84;p14"/>
          <p:cNvCxnSpPr/>
          <p:nvPr/>
        </p:nvCxnSpPr>
        <p:spPr>
          <a:xfrm rot="10800000">
            <a:off x="335750" y="862150"/>
            <a:ext cx="0" cy="6309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