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Bebas Neue"/>
      <p:regular r:id="rId7"/>
    </p:embeddedFont>
    <p:embeddedFont>
      <p:font typeface="Fjalla One"/>
      <p:regular r:id="rId8"/>
    </p:embeddedFont>
    <p:embeddedFont>
      <p:font typeface="Archivo Black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3">
          <p15:clr>
            <a:srgbClr val="747775"/>
          </p15:clr>
        </p15:guide>
        <p15:guide id="2" pos="447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3"/>
        <p:guide pos="447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Archivo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BebasNeue-regular.fntdata"/><Relationship Id="rId8" Type="http://schemas.openxmlformats.org/officeDocument/2006/relationships/font" Target="fonts/FjallaOn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6.png"/><Relationship Id="rId13" Type="http://schemas.openxmlformats.org/officeDocument/2006/relationships/image" Target="../media/image4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7560000" cy="106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"/>
            <a:ext cx="7560000" cy="106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784" y="6764575"/>
            <a:ext cx="6774333" cy="2993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721950" y="1654350"/>
            <a:ext cx="6264850" cy="2993551"/>
            <a:chOff x="721950" y="1654350"/>
            <a:chExt cx="6264850" cy="2993551"/>
          </a:xfrm>
        </p:grpSpPr>
        <p:pic>
          <p:nvPicPr>
            <p:cNvPr id="58" name="Google Shape;58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82350" y="2349025"/>
              <a:ext cx="2304450" cy="2298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1950" y="1654350"/>
              <a:ext cx="1679900" cy="1675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2600" y="1790700"/>
            <a:ext cx="2217425" cy="4820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0" y="6946800"/>
            <a:ext cx="7560025" cy="3745201"/>
            <a:chOff x="0" y="6946800"/>
            <a:chExt cx="7560025" cy="3745201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42125" y="8115900"/>
              <a:ext cx="5117900" cy="2576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0" y="6946800"/>
              <a:ext cx="5829023" cy="3745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0349" y="0"/>
            <a:ext cx="6739302" cy="578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4987" y="1236834"/>
            <a:ext cx="4470026" cy="439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3"/>
          <p:cNvGrpSpPr/>
          <p:nvPr/>
        </p:nvGrpSpPr>
        <p:grpSpPr>
          <a:xfrm>
            <a:off x="3974725" y="2306050"/>
            <a:ext cx="1575600" cy="1575600"/>
            <a:chOff x="981150" y="2306050"/>
            <a:chExt cx="1575600" cy="1575600"/>
          </a:xfrm>
        </p:grpSpPr>
        <p:sp>
          <p:nvSpPr>
            <p:cNvPr id="67" name="Google Shape;67;p13"/>
            <p:cNvSpPr/>
            <p:nvPr/>
          </p:nvSpPr>
          <p:spPr>
            <a:xfrm>
              <a:off x="981150" y="2306050"/>
              <a:ext cx="1575600" cy="1575600"/>
            </a:xfrm>
            <a:prstGeom prst="ellipse">
              <a:avLst/>
            </a:prstGeom>
            <a:solidFill>
              <a:srgbClr val="F0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" name="Google Shape;68;p13"/>
            <p:cNvGrpSpPr/>
            <p:nvPr/>
          </p:nvGrpSpPr>
          <p:grpSpPr>
            <a:xfrm>
              <a:off x="1215150" y="2501963"/>
              <a:ext cx="1107600" cy="1191113"/>
              <a:chOff x="4194726" y="2632878"/>
              <a:chExt cx="1107600" cy="1191113"/>
            </a:xfrm>
          </p:grpSpPr>
          <p:sp>
            <p:nvSpPr>
              <p:cNvPr id="69" name="Google Shape;69;p13"/>
              <p:cNvSpPr txBox="1"/>
              <p:nvPr/>
            </p:nvSpPr>
            <p:spPr>
              <a:xfrm>
                <a:off x="4194726" y="2632878"/>
                <a:ext cx="1107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600">
                    <a:solidFill>
                      <a:srgbClr val="7C7C7B"/>
                    </a:solidFill>
                    <a:latin typeface="Archivo Black"/>
                    <a:ea typeface="Archivo Black"/>
                    <a:cs typeface="Archivo Black"/>
                    <a:sym typeface="Archivo Black"/>
                  </a:rPr>
                  <a:t>AUG</a:t>
                </a:r>
                <a:endParaRPr sz="2600">
                  <a:solidFill>
                    <a:srgbClr val="7C7C7B"/>
                  </a:solidFill>
                  <a:latin typeface="Archivo Black"/>
                  <a:ea typeface="Archivo Black"/>
                  <a:cs typeface="Archivo Black"/>
                  <a:sym typeface="Archivo Black"/>
                </a:endParaRPr>
              </a:p>
            </p:txBody>
          </p:sp>
          <p:sp>
            <p:nvSpPr>
              <p:cNvPr id="70" name="Google Shape;70;p13"/>
              <p:cNvSpPr txBox="1"/>
              <p:nvPr/>
            </p:nvSpPr>
            <p:spPr>
              <a:xfrm>
                <a:off x="4194726" y="3423792"/>
                <a:ext cx="1107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600">
                    <a:solidFill>
                      <a:srgbClr val="7C7C7B"/>
                    </a:solidFill>
                    <a:latin typeface="Archivo Black"/>
                    <a:ea typeface="Archivo Black"/>
                    <a:cs typeface="Archivo Black"/>
                    <a:sym typeface="Archivo Black"/>
                  </a:rPr>
                  <a:t>9AM</a:t>
                </a:r>
                <a:endParaRPr sz="2600">
                  <a:solidFill>
                    <a:srgbClr val="7C7C7B"/>
                  </a:solidFill>
                  <a:latin typeface="Archivo Black"/>
                  <a:ea typeface="Archivo Black"/>
                  <a:cs typeface="Archivo Black"/>
                  <a:sym typeface="Archivo Black"/>
                </a:endParaRPr>
              </a:p>
            </p:txBody>
          </p:sp>
          <p:sp>
            <p:nvSpPr>
              <p:cNvPr id="71" name="Google Shape;71;p13"/>
              <p:cNvSpPr txBox="1"/>
              <p:nvPr/>
            </p:nvSpPr>
            <p:spPr>
              <a:xfrm>
                <a:off x="4194726" y="2858997"/>
                <a:ext cx="11076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4800">
                    <a:solidFill>
                      <a:srgbClr val="F5AB21"/>
                    </a:solidFill>
                    <a:latin typeface="Archivo Black"/>
                    <a:ea typeface="Archivo Black"/>
                    <a:cs typeface="Archivo Black"/>
                    <a:sym typeface="Archivo Black"/>
                  </a:rPr>
                  <a:t>25</a:t>
                </a:r>
                <a:endParaRPr sz="4800">
                  <a:solidFill>
                    <a:srgbClr val="F5AB21"/>
                  </a:solidFill>
                  <a:latin typeface="Archivo Black"/>
                  <a:ea typeface="Archivo Black"/>
                  <a:cs typeface="Archivo Black"/>
                  <a:sym typeface="Archivo Black"/>
                </a:endParaRPr>
              </a:p>
            </p:txBody>
          </p:sp>
        </p:grpSp>
      </p:grpSp>
      <p:grpSp>
        <p:nvGrpSpPr>
          <p:cNvPr id="72" name="Google Shape;72;p13"/>
          <p:cNvGrpSpPr/>
          <p:nvPr/>
        </p:nvGrpSpPr>
        <p:grpSpPr>
          <a:xfrm>
            <a:off x="1645450" y="621143"/>
            <a:ext cx="4269101" cy="500225"/>
            <a:chOff x="1645450" y="621143"/>
            <a:chExt cx="4269101" cy="500225"/>
          </a:xfrm>
        </p:grpSpPr>
        <p:pic>
          <p:nvPicPr>
            <p:cNvPr id="73" name="Google Shape;73;p1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645450" y="621143"/>
              <a:ext cx="4269101" cy="500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3"/>
            <p:cNvSpPr txBox="1"/>
            <p:nvPr/>
          </p:nvSpPr>
          <p:spPr>
            <a:xfrm>
              <a:off x="1663800" y="755755"/>
              <a:ext cx="42324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>
                  <a:solidFill>
                    <a:schemeClr val="lt1"/>
                  </a:solidFill>
                  <a:latin typeface="Bebas Neue"/>
                  <a:ea typeface="Bebas Neue"/>
                  <a:cs typeface="Bebas Neue"/>
                  <a:sym typeface="Bebas Neue"/>
                </a:rPr>
                <a:t>$ 1 5  E N T R Y  |  F R E E  P A R K I N G  |  L I M I T E D  T I C K E T S</a:t>
              </a:r>
              <a:endParaRPr sz="1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</p:grpSp>
      <p:sp>
        <p:nvSpPr>
          <p:cNvPr id="75" name="Google Shape;75;p13"/>
          <p:cNvSpPr txBox="1"/>
          <p:nvPr/>
        </p:nvSpPr>
        <p:spPr>
          <a:xfrm>
            <a:off x="427358" y="9097872"/>
            <a:ext cx="21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F5AB21"/>
                </a:solidFill>
                <a:latin typeface="Archivo Black"/>
                <a:ea typeface="Archivo Black"/>
                <a:cs typeface="Archivo Black"/>
                <a:sym typeface="Archivo Black"/>
              </a:rPr>
              <a:t>DJ LAMA</a:t>
            </a:r>
            <a:endParaRPr sz="2600">
              <a:solidFill>
                <a:srgbClr val="F5AB2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4976418" y="9097872"/>
            <a:ext cx="21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F5AB21"/>
                </a:solidFill>
                <a:latin typeface="Archivo Black"/>
                <a:ea typeface="Archivo Black"/>
                <a:cs typeface="Archivo Black"/>
                <a:sym typeface="Archivo Black"/>
              </a:rPr>
              <a:t>DJ SINDY</a:t>
            </a:r>
            <a:endParaRPr sz="2600">
              <a:solidFill>
                <a:srgbClr val="F5AB2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300787" y="9878500"/>
            <a:ext cx="6925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67474"/>
                </a:solidFill>
                <a:latin typeface="Archivo Black"/>
                <a:ea typeface="Archivo Black"/>
                <a:cs typeface="Archivo Black"/>
                <a:sym typeface="Archivo Black"/>
              </a:rPr>
              <a:t>6 7 8 9 0  L U I S E N  P L A T Z  S T R A S S E  B L D .  9 0  B E R L I N ,  G E R M A N Y</a:t>
            </a:r>
            <a:endParaRPr sz="1100">
              <a:solidFill>
                <a:srgbClr val="767474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300787" y="10069185"/>
            <a:ext cx="6925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67474"/>
                </a:solidFill>
                <a:latin typeface="Archivo Black"/>
                <a:ea typeface="Archivo Black"/>
                <a:cs typeface="Archivo Black"/>
                <a:sym typeface="Archivo Black"/>
              </a:rPr>
              <a:t>B O O K  T I C K E T S  N O W  O N  W W W . G D O C . I O</a:t>
            </a:r>
            <a:endParaRPr sz="1100">
              <a:solidFill>
                <a:srgbClr val="767474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2164738" y="9005475"/>
            <a:ext cx="3203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solidFill>
                  <a:srgbClr val="040505"/>
                </a:solidFill>
                <a:latin typeface="Fjalla One"/>
                <a:ea typeface="Fjalla One"/>
                <a:cs typeface="Fjalla One"/>
                <a:sym typeface="Fjalla One"/>
              </a:rPr>
              <a:t>BY STUDIOXZ</a:t>
            </a:r>
            <a:endParaRPr sz="3800">
              <a:solidFill>
                <a:srgbClr val="04050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9175" y="4698050"/>
            <a:ext cx="7357102" cy="199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