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ABeeZee"/>
      <p:regular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  <p15:guide id="3" orient="horz" pos="104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  <p:guide pos="104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196372452_0_15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19637245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C1B1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79594" y="178401"/>
            <a:ext cx="1481609" cy="1481609"/>
            <a:chOff x="844200" y="155987"/>
            <a:chExt cx="1512000" cy="1512000"/>
          </a:xfrm>
        </p:grpSpPr>
        <p:sp>
          <p:nvSpPr>
            <p:cNvPr id="56" name="Google Shape;56;p13"/>
            <p:cNvSpPr/>
            <p:nvPr/>
          </p:nvSpPr>
          <p:spPr>
            <a:xfrm>
              <a:off x="844200" y="155987"/>
              <a:ext cx="1512000" cy="1512000"/>
            </a:xfrm>
            <a:prstGeom prst="rect">
              <a:avLst/>
            </a:prstGeom>
            <a:solidFill>
              <a:srgbClr val="01F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02275" y="213587"/>
              <a:ext cx="1395850" cy="1396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1839092" y="1164191"/>
            <a:ext cx="1122000" cy="516702"/>
            <a:chOff x="1874125" y="1168502"/>
            <a:chExt cx="1122000" cy="516702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1874125" y="1168502"/>
              <a:ext cx="1122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Auto Parts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Your Store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874125" y="1577504"/>
              <a:ext cx="1122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01F4D8"/>
                  </a:solidFill>
                  <a:latin typeface="ABeeZee"/>
                  <a:ea typeface="ABeeZee"/>
                  <a:cs typeface="ABeeZee"/>
                  <a:sym typeface="ABeeZee"/>
                </a:rPr>
                <a:t>Consultation &amp; Sales</a:t>
              </a:r>
              <a:endParaRPr sz="700">
                <a:solidFill>
                  <a:srgbClr val="01F4D8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1C1B1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4"/>
          <p:cNvGrpSpPr/>
          <p:nvPr/>
        </p:nvGrpSpPr>
        <p:grpSpPr>
          <a:xfrm>
            <a:off x="179648" y="803551"/>
            <a:ext cx="856548" cy="856548"/>
            <a:chOff x="844200" y="155987"/>
            <a:chExt cx="1512000" cy="1512000"/>
          </a:xfrm>
        </p:grpSpPr>
        <p:sp>
          <p:nvSpPr>
            <p:cNvPr id="67" name="Google Shape;67;p14"/>
            <p:cNvSpPr/>
            <p:nvPr/>
          </p:nvSpPr>
          <p:spPr>
            <a:xfrm>
              <a:off x="844200" y="155987"/>
              <a:ext cx="1512000" cy="1512000"/>
            </a:xfrm>
            <a:prstGeom prst="rect">
              <a:avLst/>
            </a:prstGeom>
            <a:solidFill>
              <a:srgbClr val="01F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8" name="Google Shape;68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02275" y="213587"/>
              <a:ext cx="1395850" cy="1396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14"/>
          <p:cNvSpPr txBox="1"/>
          <p:nvPr/>
        </p:nvSpPr>
        <p:spPr>
          <a:xfrm>
            <a:off x="1905982" y="162320"/>
            <a:ext cx="112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Hazel</a:t>
            </a:r>
            <a:endParaRPr b="1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Abshire</a:t>
            </a:r>
            <a:endParaRPr b="1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905982" y="575918"/>
            <a:ext cx="1122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01F4D8"/>
                </a:solidFill>
                <a:latin typeface="ABeeZee"/>
                <a:ea typeface="ABeeZee"/>
                <a:cs typeface="ABeeZee"/>
                <a:sym typeface="ABeeZee"/>
              </a:rPr>
              <a:t>Shop Assistant</a:t>
            </a:r>
            <a:endParaRPr sz="700">
              <a:solidFill>
                <a:srgbClr val="01F4D8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433475" y="1252225"/>
            <a:ext cx="158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Mobile: 012-345-6789</a:t>
            </a:r>
            <a:endParaRPr sz="7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Website: example.com</a:t>
            </a:r>
            <a:endParaRPr sz="7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Email: example@mail.com</a:t>
            </a:r>
            <a:endParaRPr sz="7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Address: 5703 Rippin Crescent Apt</a:t>
            </a:r>
            <a:endParaRPr sz="7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